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32" r:id="rId2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3673" autoAdjust="0"/>
  </p:normalViewPr>
  <p:slideViewPr>
    <p:cSldViewPr snapToGrid="0">
      <p:cViewPr varScale="1">
        <p:scale>
          <a:sx n="110" d="100"/>
          <a:sy n="110" d="100"/>
        </p:scale>
        <p:origin x="408" y="72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第二章作业思路讲解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+mn-ea"/>
                <a:cs typeface="Times New Roman" panose="02020603050405020304" pitchFamily="18" charset="0"/>
              </a:rPr>
              <a:t>作业</a:t>
            </a:r>
            <a:r>
              <a:rPr lang="en-US" altLang="zh-CN" sz="2000">
                <a:latin typeface="+mn-ea"/>
                <a:cs typeface="Times New Roman" panose="02020603050405020304" pitchFamily="18" charset="0"/>
              </a:rPr>
              <a:t>1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8304EC-4DA7-4BD0-95BA-8BB575513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06" y="1527581"/>
            <a:ext cx="3140605" cy="10187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FF7D23-6DD6-45AF-AA91-53EC14BE7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503" y="1808887"/>
            <a:ext cx="2022133" cy="4561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77EABA-DDAD-41E5-B53A-6664CCA6AE99}"/>
              </a:ext>
            </a:extLst>
          </p:cNvPr>
          <p:cNvSpPr txBox="1"/>
          <p:nvPr/>
        </p:nvSpPr>
        <p:spPr>
          <a:xfrm>
            <a:off x="1253503" y="2615663"/>
            <a:ext cx="46032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/>
              <a:t>m: m=L/2, L</a:t>
            </a:r>
            <a:r>
              <a:rPr lang="zh-CN" altLang="en-US"/>
              <a:t>为图像量化灰度等级的数目；</a:t>
            </a:r>
            <a:endParaRPr lang="en-US" altLang="zh-CN"/>
          </a:p>
          <a:p>
            <a:pPr>
              <a:spcBef>
                <a:spcPts val="600"/>
              </a:spcBef>
            </a:pPr>
            <a:r>
              <a:rPr lang="en-US" altLang="zh-CN"/>
              <a:t>r: </a:t>
            </a:r>
            <a:r>
              <a:rPr lang="zh-CN" altLang="en-US"/>
              <a:t>输入图像的灰度值；</a:t>
            </a:r>
            <a:endParaRPr lang="en-US" altLang="zh-CN"/>
          </a:p>
          <a:p>
            <a:pPr>
              <a:spcBef>
                <a:spcPts val="600"/>
              </a:spcBef>
            </a:pPr>
            <a:r>
              <a:rPr lang="en-US" altLang="zh-CN"/>
              <a:t>s: </a:t>
            </a:r>
            <a:r>
              <a:rPr lang="zh-CN" altLang="en-US"/>
              <a:t>输出图像的灰度值。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AF350B-B904-473B-A399-9D5008F80F8F}"/>
              </a:ext>
            </a:extLst>
          </p:cNvPr>
          <p:cNvSpPr txBox="1"/>
          <p:nvPr/>
        </p:nvSpPr>
        <p:spPr>
          <a:xfrm>
            <a:off x="584443" y="3901340"/>
            <a:ext cx="814873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/>
              <a:t>以</a:t>
            </a:r>
            <a:r>
              <a:rPr lang="en-US" altLang="zh-CN"/>
              <a:t>8</a:t>
            </a:r>
            <a:r>
              <a:rPr lang="zh-CN" altLang="en-US"/>
              <a:t>位图像为例，</a:t>
            </a:r>
            <a:r>
              <a:rPr lang="en-US" altLang="zh-CN"/>
              <a:t>L=256</a:t>
            </a:r>
            <a:r>
              <a:rPr lang="zh-CN" altLang="en-US"/>
              <a:t>，</a:t>
            </a:r>
            <a:r>
              <a:rPr lang="en-US" altLang="zh-CN"/>
              <a:t>r=0:255</a:t>
            </a:r>
            <a:r>
              <a:rPr lang="zh-CN" altLang="en-US"/>
              <a:t>；也可以取</a:t>
            </a:r>
            <a:r>
              <a:rPr lang="en-US" altLang="zh-CN"/>
              <a:t>L=1</a:t>
            </a:r>
            <a:r>
              <a:rPr lang="zh-CN" altLang="en-US"/>
              <a:t>，令</a:t>
            </a:r>
            <a:r>
              <a:rPr lang="en-US" altLang="zh-CN"/>
              <a:t>r=0:0.001:1(</a:t>
            </a:r>
            <a:r>
              <a:rPr lang="zh-CN" altLang="en-US"/>
              <a:t>步长可自行调整</a:t>
            </a:r>
            <a:r>
              <a:rPr lang="en-US" altLang="zh-CN"/>
              <a:t>)</a:t>
            </a:r>
          </a:p>
          <a:p>
            <a:pPr>
              <a:spcAft>
                <a:spcPts val="600"/>
              </a:spcAft>
            </a:pPr>
            <a:r>
              <a:rPr lang="zh-CN" altLang="en-US"/>
              <a:t>在不同</a:t>
            </a:r>
            <a:r>
              <a:rPr lang="en-US" altLang="zh-CN"/>
              <a:t>E</a:t>
            </a:r>
            <a:r>
              <a:rPr lang="zh-CN" altLang="en-US"/>
              <a:t>的取值下，对每一个</a:t>
            </a:r>
            <a:r>
              <a:rPr lang="en-US" altLang="zh-CN"/>
              <a:t>r</a:t>
            </a:r>
            <a:r>
              <a:rPr lang="zh-CN" altLang="en-US"/>
              <a:t>值计算对应的</a:t>
            </a:r>
            <a:r>
              <a:rPr lang="en-US" altLang="zh-CN"/>
              <a:t>s</a:t>
            </a:r>
            <a:r>
              <a:rPr lang="zh-CN" altLang="en-US"/>
              <a:t>，即可得到相应的灰度变换曲线</a:t>
            </a:r>
          </a:p>
        </p:txBody>
      </p:sp>
    </p:spTree>
    <p:extLst>
      <p:ext uri="{BB962C8B-B14F-4D97-AF65-F5344CB8AC3E}">
        <p14:creationId xmlns:p14="http://schemas.microsoft.com/office/powerpoint/2010/main" val="180636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16207</TotalTime>
  <Words>98</Words>
  <Application>Microsoft Office PowerPoint</Application>
  <PresentationFormat>全屏显示(16:9)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隶书</vt:lpstr>
      <vt:lpstr>宋体</vt:lpstr>
      <vt:lpstr>Arial</vt:lpstr>
      <vt:lpstr>Calibri</vt:lpstr>
      <vt:lpstr>Calibri Light</vt:lpstr>
      <vt:lpstr>Wingdings</vt:lpstr>
      <vt:lpstr>Office 主题</vt:lpstr>
      <vt:lpstr>第二章作业思路讲解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黄 帅</cp:lastModifiedBy>
  <cp:revision>946</cp:revision>
  <dcterms:created xsi:type="dcterms:W3CDTF">2017-03-07T07:29:00Z</dcterms:created>
  <dcterms:modified xsi:type="dcterms:W3CDTF">2020-09-01T02:45:36Z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