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485F3-5DC8-4A77-B1A5-617E8805B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090BCF-7EAE-471A-BEFB-A79B4C06A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7D591-16E8-400F-BDFD-5DEE1155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69DAF-E202-4FB3-9218-C200546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A642F-19FA-46A5-9482-BDA99967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40D8-4B96-4095-96C9-766A8F4C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304DE-446C-48E1-994D-380B9890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4A134-E249-48F2-AEF9-3FB30F3F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F353E-0E1B-4C7F-A89A-70E0C00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BE401-84E5-467E-8CCA-17A75B78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AC6E5-F258-44DC-A00D-6868DA4EB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F865D-BD82-41C4-8981-A3D0245F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3D5D-F21F-48E3-B0D7-A2740B00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6755-F785-4912-A821-18C27E0E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854D4-BB7C-4419-AE2F-AE8AAA76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5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BF16C-CE5A-42BD-9811-2BC19280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7E895-9E7B-4251-A455-DDB9E1B0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2D940-6BDC-4435-BE98-0533803A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FFE55-C166-4886-93F9-186B956E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EC7C4-2D02-4F91-AA35-EE5FD33C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80BD-45ED-45F4-A0EA-0D991B47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98AC2-C5E8-4B8F-8CA1-6A3B075F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C5AF-A596-46B5-85AB-94737D8E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08B70-2B3D-443D-B6F4-23B4BA9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90835-477F-4362-9C2A-E27ACB95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8A61-049E-48F9-99A3-545556EE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343F8-50C1-4487-8EDE-83EBCCCCC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05280-BEE4-4FB5-9D5E-58FAE2DA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0E80A-84BF-458A-AF2C-8933E87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778A8-C0F2-48BC-9F2D-F8515332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FD565-3A06-4816-9298-D4E3550D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4F65-E7DD-4FCD-B0F8-3DBDE61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8BC29-1CAD-4394-8C3F-EA0B6EFE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DBA53-C223-4549-8B4F-A12AECBB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F77E8-15FC-401B-814C-ABCDF07CA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543F3-DD23-4FCA-9558-150CDD02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43ECF-F42A-4D9E-BE23-78ADD26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7BE8F-EC2C-4EEB-BC00-0D6C4AA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65B52-B109-454D-83FD-9022BBAC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A927-86F8-47BE-BC75-38CEA8E5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58FEE-07FB-4A8C-AFC2-24DA4CCF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F5CC7-4F75-4F12-BCF8-22224637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9AC91-4F51-45AB-9E1C-420B9081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4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E3B8D-BCEE-4208-9534-AA605460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9709A-98C2-4A70-9926-67E02E5D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BA200-E055-432E-A14F-430AAAC5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9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5E3FD-5733-4A36-A5A4-40879CC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27795-CBD2-4515-8751-1A7247E3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7AB7A-1054-4279-8966-CDB4CEFA2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4280-123B-4A07-B913-DEA6F4AF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3A132-5A36-452E-837E-D64C7756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0E602-0231-4357-A989-E56AAEC9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21A7-9D26-4311-8BD9-C0035BC8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BAB3F-D897-46F8-892A-021D85B6A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03C68-BF70-4537-A34D-379D2358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930C7-E0FD-4B7A-B716-40D832E1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E0CC6-F46E-4B7F-924F-78265B91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7F202-3171-4056-9284-1347B9F5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2BAE2F-A516-4A02-813B-2B06AB88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A4120-010D-4428-8444-AF2922B5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21E66-0676-4408-8BD2-7A1E53B5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C28E-891A-4CE2-ACA2-51457297FAA1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8D7A6-9E14-4658-BC1D-EBBB55C8B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1FDE1-010F-4019-B36E-DA14C408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0777-4198-4E56-AF71-71ACA080E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3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>
            <a:extLst>
              <a:ext uri="{FF2B5EF4-FFF2-40B4-BE49-F238E27FC236}">
                <a16:creationId xmlns:a16="http://schemas.microsoft.com/office/drawing/2014/main" id="{49EDEABA-3476-4CDF-BDB5-EE5E81A786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">
            <a:extLst>
              <a:ext uri="{FF2B5EF4-FFF2-40B4-BE49-F238E27FC236}">
                <a16:creationId xmlns:a16="http://schemas.microsoft.com/office/drawing/2014/main" id="{056B9808-927E-4CE3-889D-3829D131A2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>
            <a:extLst>
              <a:ext uri="{FF2B5EF4-FFF2-40B4-BE49-F238E27FC236}">
                <a16:creationId xmlns:a16="http://schemas.microsoft.com/office/drawing/2014/main" id="{00BDB76F-6ABE-486C-8639-A0C6F50A05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EDZ</cp:lastModifiedBy>
  <cp:revision>1</cp:revision>
  <dcterms:created xsi:type="dcterms:W3CDTF">2020-09-09T07:03:58Z</dcterms:created>
  <dcterms:modified xsi:type="dcterms:W3CDTF">2020-09-09T07:04:29Z</dcterms:modified>
</cp:coreProperties>
</file>