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3" r:id="rId2"/>
    <p:sldId id="404" r:id="rId3"/>
    <p:sldId id="405" r:id="rId4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83673" autoAdjust="0"/>
  </p:normalViewPr>
  <p:slideViewPr>
    <p:cSldViewPr snapToGrid="0">
      <p:cViewPr varScale="1">
        <p:scale>
          <a:sx n="110" d="100"/>
          <a:sy n="110" d="100"/>
        </p:scale>
        <p:origin x="408" y="72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-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2020/9/8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9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第五章作业思路讲解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200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88DF7F-4582-4E90-865F-AD180C1850DF}"/>
              </a:ext>
            </a:extLst>
          </p:cNvPr>
          <p:cNvSpPr txBox="1"/>
          <p:nvPr/>
        </p:nvSpPr>
        <p:spPr>
          <a:xfrm>
            <a:off x="690935" y="1873854"/>
            <a:ext cx="81231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高通滤波器：允许高于某一截止频率的信号通过，而大大衰减较低频率信号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低通滤波器：容许低于截止频率的信号通过，而高于截止频率的信号不能通过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5AF7351-4669-4590-91B8-A3F1A8DAE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BE24C2-5CA7-4958-8923-578777E9147B}"/>
              </a:ext>
            </a:extLst>
          </p:cNvPr>
          <p:cNvSpPr txBox="1"/>
          <p:nvPr/>
        </p:nvSpPr>
        <p:spPr>
          <a:xfrm>
            <a:off x="690935" y="3160314"/>
            <a:ext cx="665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可分别以理想滤波器、巴特沃斯滤波器、高斯滤波器进行验证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018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第五章作业思路讲解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80"/>
            <a:ext cx="8304244" cy="1405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200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88DF7F-4582-4E90-865F-AD180C1850DF}"/>
              </a:ext>
            </a:extLst>
          </p:cNvPr>
          <p:cNvSpPr txBox="1"/>
          <p:nvPr/>
        </p:nvSpPr>
        <p:spPr>
          <a:xfrm>
            <a:off x="916642" y="1689734"/>
            <a:ext cx="497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5AF7351-4669-4590-91B8-A3F1A8DAE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2033C73-6B33-4F71-A9AA-B477E3D6B7F7}"/>
                  </a:ext>
                </a:extLst>
              </p:cNvPr>
              <p:cNvSpPr txBox="1"/>
              <p:nvPr/>
            </p:nvSpPr>
            <p:spPr>
              <a:xfrm>
                <a:off x="1718843" y="1502050"/>
                <a:ext cx="2853158" cy="596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16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2033C73-6B33-4F71-A9AA-B477E3D6B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843" y="1502050"/>
                <a:ext cx="2853158" cy="5963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3F7F77F-193F-4D6F-92B5-BCB0AE09280A}"/>
              </a:ext>
            </a:extLst>
          </p:cNvPr>
          <p:cNvSpPr txBox="1">
            <a:spLocks noChangeArrowheads="1"/>
          </p:cNvSpPr>
          <p:nvPr/>
        </p:nvSpPr>
        <p:spPr>
          <a:xfrm>
            <a:off x="342123" y="3517367"/>
            <a:ext cx="8304244" cy="1405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200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B9110D-525C-4AA1-B61E-C77390BB3014}"/>
              </a:ext>
            </a:extLst>
          </p:cNvPr>
          <p:cNvSpPr txBox="1"/>
          <p:nvPr/>
        </p:nvSpPr>
        <p:spPr>
          <a:xfrm>
            <a:off x="916642" y="4081827"/>
            <a:ext cx="720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7DC794C-C178-4C40-945B-5C34A12CF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572" y="3047847"/>
            <a:ext cx="4820856" cy="4121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3535176-6117-4180-A7F5-422EBCF84D08}"/>
                  </a:ext>
                </a:extLst>
              </p:cNvPr>
              <p:cNvSpPr txBox="1"/>
              <p:nvPr/>
            </p:nvSpPr>
            <p:spPr>
              <a:xfrm>
                <a:off x="1915610" y="2181035"/>
                <a:ext cx="3860157" cy="8120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begChr m:val=""/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𝑢𝑥</m:t>
                                      </m:r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𝑣𝑦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𝑑𝑢𝑑𝑣</m:t>
                          </m:r>
                        </m:e>
                      </m:nary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3535176-6117-4180-A7F5-422EBCF84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610" y="2181035"/>
                <a:ext cx="3860157" cy="8120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73A57E83-720E-4B7C-BFCA-B8ED8F031A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502" y="4588958"/>
            <a:ext cx="3125617" cy="47217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FB52F90-439F-4B07-B123-627484DF32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1572" y="4067405"/>
            <a:ext cx="5272268" cy="47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0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第五章作业思路讲解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80"/>
            <a:ext cx="8304244" cy="1405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200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88DF7F-4582-4E90-865F-AD180C1850DF}"/>
              </a:ext>
            </a:extLst>
          </p:cNvPr>
          <p:cNvSpPr txBox="1"/>
          <p:nvPr/>
        </p:nvSpPr>
        <p:spPr>
          <a:xfrm>
            <a:off x="852984" y="1805478"/>
            <a:ext cx="497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实验设计思路：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5AF7351-4669-4590-91B8-A3F1A8DAE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86B473-68C4-44C2-94DF-1805BF0D53D6}"/>
              </a:ext>
            </a:extLst>
          </p:cNvPr>
          <p:cNvSpPr txBox="1"/>
          <p:nvPr/>
        </p:nvSpPr>
        <p:spPr>
          <a:xfrm>
            <a:off x="852985" y="2288923"/>
            <a:ext cx="7428702" cy="179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 选取两幅图像，进行验证实验，分别对图像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与图像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进行傅立叶变换，并分离出幅度谱与相位谱，然后分别利用图像的幅度谱与相位谱进行傅立叶逆变换，再把图像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的幅度谱与图像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的相位谱结合起来进行傅立叶逆变换，同样，把图像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的幅度谱与图像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的相位谱结合起来进行傅立叶逆变换，观察实验结果。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96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16444</TotalTime>
  <Words>162</Words>
  <Application>Microsoft Office PowerPoint</Application>
  <PresentationFormat>全屏显示(16:9)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隶书</vt:lpstr>
      <vt:lpstr>宋体</vt:lpstr>
      <vt:lpstr>微软雅黑</vt:lpstr>
      <vt:lpstr>Arial</vt:lpstr>
      <vt:lpstr>Calibri</vt:lpstr>
      <vt:lpstr>Calibri Light</vt:lpstr>
      <vt:lpstr>Cambria Math</vt:lpstr>
      <vt:lpstr>Wingdings</vt:lpstr>
      <vt:lpstr>Office 主题</vt:lpstr>
      <vt:lpstr>第五章作业思路讲解</vt:lpstr>
      <vt:lpstr>第五章作业思路讲解</vt:lpstr>
      <vt:lpstr>第五章作业思路讲解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黄 帅</cp:lastModifiedBy>
  <cp:revision>961</cp:revision>
  <dcterms:created xsi:type="dcterms:W3CDTF">2017-03-07T07:29:00Z</dcterms:created>
  <dcterms:modified xsi:type="dcterms:W3CDTF">2020-09-08T12:13:46Z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