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30" r:id="rId3"/>
    <p:sldId id="397" r:id="rId4"/>
    <p:sldId id="395" r:id="rId5"/>
    <p:sldId id="396" r:id="rId6"/>
    <p:sldId id="398" r:id="rId7"/>
    <p:sldId id="400" r:id="rId8"/>
    <p:sldId id="402" r:id="rId9"/>
    <p:sldId id="403" r:id="rId10"/>
    <p:sldId id="404" r:id="rId11"/>
    <p:sldId id="405" r:id="rId12"/>
    <p:sldId id="407" r:id="rId13"/>
    <p:sldId id="406" r:id="rId14"/>
    <p:sldId id="409" r:id="rId15"/>
    <p:sldId id="410" r:id="rId16"/>
    <p:sldId id="260" r:id="rId17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547" y="8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aE411o7qd?p=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.stackexchange.com/questions/1905977/deriving-the-covariance-of-multivariate-gaussian" TargetMode="External"/><Relationship Id="rId4" Type="http://schemas.openxmlformats.org/officeDocument/2006/relationships/hyperlink" Target="https://www.bilibili.com/video/BV1QV411o7EQ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机器人学中的状态估计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第一次作业讲评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顾津铭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2.5.5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1645233"/>
            <a:ext cx="8459755" cy="3111245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作业概况：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完成情况一般，普遍错误是分部积分之后，误将被积函数认为是奇函数，从而出现证明不严密；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证明思路：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利用之前得出的协方差矩阵特征值分解的结论，将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维高斯化简为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维高斯后再进行证明。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589786-46EF-4C64-981F-DB88950465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24" y="755013"/>
            <a:ext cx="5248552" cy="8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0EAAA1-6400-4D0B-936C-E8CF3ABCC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2" y="0"/>
            <a:ext cx="6281378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6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优秀作业代表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E84344-45FF-405C-ADA5-532C14750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864249"/>
            <a:ext cx="4536311" cy="20689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EE7F9C-C517-4A59-B24F-CCEA4CBD4C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22" y="2761884"/>
            <a:ext cx="4260988" cy="20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4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2.5.6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3095648"/>
            <a:ext cx="8459755" cy="1660830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作业概况：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完成情况很好；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证明思路：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将连乘转化成指数部分的连加，等式两边的对应项相等即可证明。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19AA58-AADA-44E2-B65D-3CB593840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91" y="791576"/>
            <a:ext cx="4283218" cy="21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314CF2-BE80-4271-B7C9-09AB5A58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41" y="696551"/>
            <a:ext cx="4835559" cy="3983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8C7220-4C46-48DD-BF1F-67EA3A583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2113"/>
            <a:ext cx="4502487" cy="17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参考文献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754382"/>
            <a:ext cx="8459755" cy="4002096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dirty="0"/>
              <a:t> Bishop C . Pattern Recognition and Machine Learning[M]// Stat Sci. 2006.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高惠璇编著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应用多元统计分析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[M].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北京：北京大学出版社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2005.01.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dirty="0">
                <a:hlinkClick r:id="rId3"/>
              </a:rPr>
              <a:t> https://www.bilibili.com/video/BV1aE411o7qd?p=5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dirty="0">
                <a:hlinkClick r:id="rId4"/>
              </a:rPr>
              <a:t> https://www.bilibili.com/video/BV1QV411o7EQ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dirty="0">
                <a:hlinkClick r:id="rId5"/>
              </a:rPr>
              <a:t> https://math.stackexchange.com/questions/1905977/deriving-the-covariance-of-multivariate-gaussian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9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2.5.1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C37EC-6A9B-4F60-B6E2-8BFBB3CF7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822075"/>
            <a:ext cx="6522720" cy="7924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1645233"/>
            <a:ext cx="8459755" cy="3111245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作业概况：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完成情况很好；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证明思路：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按照矩阵的迹的定义进行证明即可。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74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352F7B-4CC6-47E2-AF87-01594A4F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34" y="980872"/>
            <a:ext cx="4558132" cy="31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补充题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1645233"/>
            <a:ext cx="8459755" cy="3111245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作业概况：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完成情况很好；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证明思路：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将直角坐标系转化到极坐标系，再进行积分计算。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6B461B-8B77-4450-A114-10AB2EF50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744154"/>
            <a:ext cx="6827520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B82A1-72BE-4717-8D15-2405B444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8" y="620549"/>
            <a:ext cx="8189905" cy="41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6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B3E42C1-3A16-4BE5-A9E2-18EB8F895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78" y="822074"/>
            <a:ext cx="3194621" cy="4192940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维高斯积分为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的证明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C43EF4-4199-4F42-A8A7-AF8D24986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095439"/>
            <a:ext cx="5088116" cy="32519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F804705-2EEF-42C4-91D7-80674E78BA19}"/>
              </a:ext>
            </a:extLst>
          </p:cNvPr>
          <p:cNvSpPr/>
          <p:nvPr/>
        </p:nvSpPr>
        <p:spPr>
          <a:xfrm>
            <a:off x="7419474" y="4347408"/>
            <a:ext cx="1152248" cy="5694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91E18-F78B-4C87-9193-C05AA01AC79F}"/>
              </a:ext>
            </a:extLst>
          </p:cNvPr>
          <p:cNvSpPr/>
          <p:nvPr/>
        </p:nvSpPr>
        <p:spPr>
          <a:xfrm>
            <a:off x="5768340" y="3291840"/>
            <a:ext cx="784860" cy="5486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3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维高斯积分为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的证明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6B4F8E-D39B-4D45-B9AA-DE6DBAA9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1" y="693730"/>
            <a:ext cx="3175635" cy="24191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F6A90E-8C74-41EE-9F62-EF5C5C634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952062"/>
            <a:ext cx="3681109" cy="32393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ADA007-0256-4C8B-AC21-BDA688FF6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1" y="3271836"/>
            <a:ext cx="3638721" cy="170402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74DF25C-7CDF-4201-B6A6-B31B22AD6E0B}"/>
              </a:ext>
            </a:extLst>
          </p:cNvPr>
          <p:cNvSpPr/>
          <p:nvPr/>
        </p:nvSpPr>
        <p:spPr>
          <a:xfrm>
            <a:off x="2034540" y="3604260"/>
            <a:ext cx="891540" cy="495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6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2.5.4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E72DBC-6D17-45C7-8384-83A9AF13BAED}"/>
                  </a:ext>
                </a:extLst>
              </p:cNvPr>
              <p:cNvSpPr/>
              <p:nvPr/>
            </p:nvSpPr>
            <p:spPr>
              <a:xfrm>
                <a:off x="342123" y="1645233"/>
                <a:ext cx="8459755" cy="3111245"/>
              </a:xfrm>
              <a:prstGeom prst="rect">
                <a:avLst/>
              </a:prstGeom>
              <a:ln w="19050"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作业概况：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完成情况较好，部分作业只证明了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维高斯的情况；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证明思路：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将积分拆解开，一部分是奇函数在对称区间积分为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，另一部分是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乘以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一维高斯分布的积分。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E72DBC-6D17-45C7-8384-83A9AF13B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3" y="1645233"/>
                <a:ext cx="8459755" cy="3111245"/>
              </a:xfrm>
              <a:prstGeom prst="rect">
                <a:avLst/>
              </a:prstGeom>
              <a:blipFill>
                <a:blip r:embed="rId3"/>
                <a:stretch>
                  <a:fillRect l="-503" r="-144"/>
                </a:stretch>
              </a:blipFill>
              <a:ln w="19050">
                <a:prstDash val="lg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7D7548-B5D2-43E1-9062-4E57568900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742249"/>
            <a:ext cx="527431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DEC7A-FFF1-452B-935A-EEDD75DA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9" y="704688"/>
            <a:ext cx="8550381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318</Words>
  <Application>Microsoft Office PowerPoint</Application>
  <PresentationFormat>全屏显示(16:9)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隶书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习题2.5.1</vt:lpstr>
      <vt:lpstr>PowerPoint 演示文稿</vt:lpstr>
      <vt:lpstr>补充题</vt:lpstr>
      <vt:lpstr>PowerPoint 演示文稿</vt:lpstr>
      <vt:lpstr>p维高斯积分为1的证明</vt:lpstr>
      <vt:lpstr>p维高斯积分为1的证明</vt:lpstr>
      <vt:lpstr>习题2.5.4</vt:lpstr>
      <vt:lpstr>PowerPoint 演示文稿</vt:lpstr>
      <vt:lpstr>习题2.5.5</vt:lpstr>
      <vt:lpstr>PowerPoint 演示文稿</vt:lpstr>
      <vt:lpstr>优秀作业代表</vt:lpstr>
      <vt:lpstr>习题2.5.6</vt:lpstr>
      <vt:lpstr>PowerPoint 演示文稿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顾 津铭</cp:lastModifiedBy>
  <cp:revision>946</cp:revision>
  <dcterms:created xsi:type="dcterms:W3CDTF">2017-03-07T07:29:00Z</dcterms:created>
  <dcterms:modified xsi:type="dcterms:W3CDTF">2020-04-30T09:13:05Z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