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330" r:id="rId3"/>
    <p:sldId id="397" r:id="rId4"/>
    <p:sldId id="395" r:id="rId5"/>
    <p:sldId id="396" r:id="rId6"/>
    <p:sldId id="412" r:id="rId7"/>
    <p:sldId id="403" r:id="rId8"/>
    <p:sldId id="413" r:id="rId9"/>
    <p:sldId id="416" r:id="rId10"/>
    <p:sldId id="414" r:id="rId11"/>
    <p:sldId id="415" r:id="rId12"/>
    <p:sldId id="417" r:id="rId13"/>
    <p:sldId id="418" r:id="rId14"/>
    <p:sldId id="419" r:id="rId15"/>
    <p:sldId id="260" r:id="rId16"/>
  </p:sldIdLst>
  <p:sldSz cx="9144000" cy="5143500" type="screen16x9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33"/>
    <a:srgbClr val="666666"/>
    <a:srgbClr val="FF3399"/>
    <a:srgbClr val="005BAC"/>
    <a:srgbClr val="CCCCCC"/>
    <a:srgbClr val="464646"/>
    <a:srgbClr val="00D6B5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5238" autoAdjust="0"/>
  </p:normalViewPr>
  <p:slideViewPr>
    <p:cSldViewPr snapToGrid="0">
      <p:cViewPr varScale="1">
        <p:scale>
          <a:sx n="114" d="100"/>
          <a:sy n="114" d="100"/>
        </p:scale>
        <p:origin x="547" y="82"/>
      </p:cViewPr>
      <p:guideLst>
        <p:guide orient="horz" pos="1620"/>
        <p:guide pos="2880"/>
      </p:guideLst>
    </p:cSldViewPr>
  </p:slideViewPr>
  <p:outlineViewPr>
    <p:cViewPr>
      <p:scale>
        <a:sx n="25" d="100"/>
        <a:sy n="25" d="100"/>
      </p:scale>
      <p:origin x="0" y="-5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E:\owncloud\刘达\2017年\深蓝学院\PPT模板\ppt1封面a.pngppt1封面a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50" y="0"/>
            <a:ext cx="9162415" cy="5144400"/>
          </a:xfrm>
          <a:prstGeom prst="rect">
            <a:avLst/>
          </a:prstGeom>
        </p:spPr>
      </p:pic>
      <p:pic>
        <p:nvPicPr>
          <p:cNvPr id="9" name="图片 8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061020" y="1501245"/>
            <a:ext cx="5448962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机器人学中的状态估计</a:t>
            </a:r>
            <a:endParaRPr lang="en-US" altLang="zh-CN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第七次作业讲评</a:t>
            </a:r>
            <a:endParaRPr lang="en-US" altLang="zh-CN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62000" y="3223260"/>
            <a:ext cx="695325" cy="695325"/>
          </a:xfrm>
          <a:prstGeom prst="ellipse">
            <a:avLst/>
          </a:prstGeom>
          <a:blipFill rotWithShape="1"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13105" y="3174365"/>
            <a:ext cx="793750" cy="793750"/>
          </a:xfrm>
          <a:prstGeom prst="ellipse">
            <a:avLst/>
          </a:prstGeom>
          <a:noFill/>
          <a:ln w="34925">
            <a:solidFill>
              <a:srgbClr val="005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690968" y="3422177"/>
            <a:ext cx="1376082" cy="294005"/>
          </a:xfrm>
          <a:prstGeom prst="rect">
            <a:avLst/>
          </a:prstGeom>
          <a:solidFill>
            <a:schemeClr val="bg1"/>
          </a:solidFill>
          <a:ln w="12700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350045" y="3408405"/>
            <a:ext cx="71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顾津铭</a:t>
            </a:r>
          </a:p>
        </p:txBody>
      </p:sp>
      <p:sp>
        <p:nvSpPr>
          <p:cNvPr id="33" name="矩形 32"/>
          <p:cNvSpPr/>
          <p:nvPr/>
        </p:nvSpPr>
        <p:spPr>
          <a:xfrm>
            <a:off x="1697999" y="3422177"/>
            <a:ext cx="665761" cy="294005"/>
          </a:xfrm>
          <a:prstGeom prst="rect">
            <a:avLst/>
          </a:prstGeom>
          <a:solidFill>
            <a:srgbClr val="46464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69890" y="3408405"/>
            <a:ext cx="77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主讲人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4511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习题</a:t>
            </a:r>
            <a:r>
              <a:rPr lang="en-US" altLang="zh-CN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E72DBC-6D17-45C7-8384-83A9AF13BAED}"/>
              </a:ext>
            </a:extLst>
          </p:cNvPr>
          <p:cNvSpPr/>
          <p:nvPr/>
        </p:nvSpPr>
        <p:spPr>
          <a:xfrm>
            <a:off x="342123" y="822075"/>
            <a:ext cx="8459755" cy="3934404"/>
          </a:xfrm>
          <a:prstGeom prst="rect">
            <a:avLst/>
          </a:prstGeom>
          <a:ln w="19050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作业说明：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写一段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程序，完成两个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计算，不允许使用第三方点云库 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编程思路：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库实现点云的加载，显示，保存和旋转平移等操作；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、使用“</a:t>
            </a:r>
            <a:r>
              <a:rPr lang="en-US" altLang="zh-CN" sz="1600" b="1" dirty="0" err="1"/>
              <a:t>pcl</a:t>
            </a:r>
            <a:r>
              <a:rPr lang="en-US" altLang="zh-CN" sz="1600" b="1" dirty="0"/>
              <a:t>::registration::</a:t>
            </a:r>
            <a:r>
              <a:rPr lang="en-US" altLang="zh-CN" sz="1600" b="1" dirty="0" err="1"/>
              <a:t>CorrespondenceEstimation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”、“</a:t>
            </a:r>
            <a:r>
              <a:rPr lang="en-US" altLang="zh-CN" sz="1600" b="1" dirty="0" err="1"/>
              <a:t>pcl</a:t>
            </a:r>
            <a:r>
              <a:rPr lang="en-US" altLang="zh-CN" sz="1600" b="1" dirty="0"/>
              <a:t>::</a:t>
            </a:r>
            <a:r>
              <a:rPr lang="en-US" altLang="zh-CN" sz="1600" b="1" dirty="0" err="1"/>
              <a:t>KdTreeFLANN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”或          其他方法实现点云的匹配，匹配好的点云作为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算法的输入量；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、不借助第三方点云库，实现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算法，可以使用以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为代表的代数方法，也   可以使用非线性优化的方法求解点云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898DF7-3E93-41A1-A8ED-D7519AFB6CAA}"/>
              </a:ext>
            </a:extLst>
          </p:cNvPr>
          <p:cNvSpPr txBox="1"/>
          <p:nvPr/>
        </p:nvSpPr>
        <p:spPr>
          <a:xfrm>
            <a:off x="8686800" y="47564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79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4511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ICP</a:t>
            </a:r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算法流程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898DF7-3E93-41A1-A8ED-D7519AFB6CAA}"/>
              </a:ext>
            </a:extLst>
          </p:cNvPr>
          <p:cNvSpPr txBox="1"/>
          <p:nvPr/>
        </p:nvSpPr>
        <p:spPr>
          <a:xfrm>
            <a:off x="8686800" y="47564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1B6BCA-F225-4916-A553-1ADF82FB7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72" y="718796"/>
            <a:ext cx="6286500" cy="437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46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4511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作业示例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898DF7-3E93-41A1-A8ED-D7519AFB6CAA}"/>
              </a:ext>
            </a:extLst>
          </p:cNvPr>
          <p:cNvSpPr txBox="1"/>
          <p:nvPr/>
        </p:nvSpPr>
        <p:spPr>
          <a:xfrm>
            <a:off x="8686800" y="47564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FE31FE-B452-4423-B497-768B4A0A9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16" y="822074"/>
            <a:ext cx="6754368" cy="382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5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4511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作业示例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898DF7-3E93-41A1-A8ED-D7519AFB6CAA}"/>
              </a:ext>
            </a:extLst>
          </p:cNvPr>
          <p:cNvSpPr txBox="1"/>
          <p:nvPr/>
        </p:nvSpPr>
        <p:spPr>
          <a:xfrm>
            <a:off x="8686800" y="47564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A07B8E-5EB8-4E77-B541-1AF580EFC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056" y="795350"/>
            <a:ext cx="5961888" cy="367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89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4511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运行结果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898DF7-3E93-41A1-A8ED-D7519AFB6CAA}"/>
              </a:ext>
            </a:extLst>
          </p:cNvPr>
          <p:cNvSpPr txBox="1"/>
          <p:nvPr/>
        </p:nvSpPr>
        <p:spPr>
          <a:xfrm>
            <a:off x="8686800" y="47564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72F59E-D0D4-4AAC-A4CB-22EDF5123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997" y="786882"/>
            <a:ext cx="4126006" cy="6692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8D4841-A9A2-499F-9E82-EAFD714C8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34" y="1522206"/>
            <a:ext cx="6323932" cy="350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16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31490" y="2038350"/>
            <a:ext cx="332232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感谢各位聆听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08325" y="2615565"/>
            <a:ext cx="345186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464646"/>
                </a:solidFill>
                <a:latin typeface="Arial" panose="020B0604020202020204" pitchFamily="34" charset="0"/>
              </a:rPr>
              <a:t>Thanks for Listening</a:t>
            </a:r>
          </a:p>
        </p:txBody>
      </p:sp>
      <p:sp>
        <p:nvSpPr>
          <p:cNvPr id="10" name="文本框 9"/>
          <p:cNvSpPr txBox="1"/>
          <p:nvPr/>
        </p:nvSpPr>
        <p:spPr>
          <a:xfrm rot="840000">
            <a:off x="5659826" y="2054226"/>
            <a:ext cx="1895475" cy="139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005BAC"/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</a:p>
        </p:txBody>
      </p:sp>
      <p:pic>
        <p:nvPicPr>
          <p:cNvPr id="12" name="图片 11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4511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习题</a:t>
            </a:r>
            <a:r>
              <a:rPr lang="en-US" altLang="zh-CN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E72DBC-6D17-45C7-8384-83A9AF13BAED}"/>
              </a:ext>
            </a:extLst>
          </p:cNvPr>
          <p:cNvSpPr/>
          <p:nvPr/>
        </p:nvSpPr>
        <p:spPr>
          <a:xfrm>
            <a:off x="342123" y="2622180"/>
            <a:ext cx="8459755" cy="2134298"/>
          </a:xfrm>
          <a:prstGeom prst="rect">
            <a:avLst/>
          </a:prstGeom>
          <a:ln w="19050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作业概况：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完成情况很好；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证明思路：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灵活运用四元数的左手算子与右手算子的性质进行证明。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898DF7-3E93-41A1-A8ED-D7519AFB6CAA}"/>
              </a:ext>
            </a:extLst>
          </p:cNvPr>
          <p:cNvSpPr txBox="1"/>
          <p:nvPr/>
        </p:nvSpPr>
        <p:spPr>
          <a:xfrm>
            <a:off x="8686800" y="47564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A8B8F1-8D87-480A-93FB-E9374B1BE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370" y="1018739"/>
            <a:ext cx="5509260" cy="11750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FFC3E84-C503-45F7-8D26-DC7DE61DB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E1E639A-5701-43BE-A784-D6F951860F26}"/>
              </a:ext>
            </a:extLst>
          </p:cNvPr>
          <p:cNvSpPr txBox="1"/>
          <p:nvPr/>
        </p:nvSpPr>
        <p:spPr>
          <a:xfrm>
            <a:off x="8686800" y="47741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81C640-FBF8-4EE5-B66D-F261FD364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61" y="908761"/>
            <a:ext cx="4834738" cy="315772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07E42CB-7247-4754-B1A8-62469240C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9878"/>
            <a:ext cx="4314139" cy="235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9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4511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习题</a:t>
            </a:r>
            <a:r>
              <a:rPr lang="en-US" altLang="zh-CN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E72DBC-6D17-45C7-8384-83A9AF13BAED}"/>
              </a:ext>
            </a:extLst>
          </p:cNvPr>
          <p:cNvSpPr/>
          <p:nvPr/>
        </p:nvSpPr>
        <p:spPr>
          <a:xfrm>
            <a:off x="342123" y="2571750"/>
            <a:ext cx="8459755" cy="2184728"/>
          </a:xfrm>
          <a:prstGeom prst="rect">
            <a:avLst/>
          </a:prstGeom>
          <a:ln w="19050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作业概况：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完成情况很好；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证明思路：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、使用上一章中证明出的结论进行证明；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、将每一项都写成矩阵的形式，通过逐步运算推导出左右相等。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898DF7-3E93-41A1-A8ED-D7519AFB6CAA}"/>
              </a:ext>
            </a:extLst>
          </p:cNvPr>
          <p:cNvSpPr txBox="1"/>
          <p:nvPr/>
        </p:nvSpPr>
        <p:spPr>
          <a:xfrm>
            <a:off x="8686800" y="47564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02D15E-6C19-4DD7-8FBE-A44AA723F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60" y="1140310"/>
            <a:ext cx="5516880" cy="84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3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FFC3E84-C503-45F7-8D26-DC7DE61DB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E1E639A-5701-43BE-A784-D6F951860F26}"/>
              </a:ext>
            </a:extLst>
          </p:cNvPr>
          <p:cNvSpPr txBox="1"/>
          <p:nvPr/>
        </p:nvSpPr>
        <p:spPr>
          <a:xfrm>
            <a:off x="8686800" y="47564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9928F6-8D2E-407F-9CAC-F86D5BB40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91" y="934030"/>
            <a:ext cx="7151818" cy="327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6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650794"/>
            <a:ext cx="8459756" cy="21468"/>
            <a:chOff x="342122" y="873500"/>
            <a:chExt cx="8304245" cy="604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879540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-154511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习题</a:t>
            </a:r>
            <a:r>
              <a:rPr lang="en-US" altLang="zh-CN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E72DBC-6D17-45C7-8384-83A9AF13BAED}"/>
              </a:ext>
            </a:extLst>
          </p:cNvPr>
          <p:cNvSpPr/>
          <p:nvPr/>
        </p:nvSpPr>
        <p:spPr>
          <a:xfrm>
            <a:off x="342123" y="2571749"/>
            <a:ext cx="8459755" cy="2184729"/>
          </a:xfrm>
          <a:prstGeom prst="rect">
            <a:avLst/>
          </a:prstGeom>
          <a:ln w="19050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作业概况：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完成情况很好；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证明思路：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将每一项都写成矩阵的形式，通过逐步运算推导出左右相等。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898DF7-3E93-41A1-A8ED-D7519AFB6CAA}"/>
              </a:ext>
            </a:extLst>
          </p:cNvPr>
          <p:cNvSpPr txBox="1"/>
          <p:nvPr/>
        </p:nvSpPr>
        <p:spPr>
          <a:xfrm>
            <a:off x="8686800" y="47564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C75CB6-F30F-4B9F-A71B-39DE63FAD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1289242"/>
            <a:ext cx="5905500" cy="81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1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FFC3E84-C503-45F7-8D26-DC7DE61DB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E1E639A-5701-43BE-A784-D6F951860F26}"/>
              </a:ext>
            </a:extLst>
          </p:cNvPr>
          <p:cNvSpPr txBox="1"/>
          <p:nvPr/>
        </p:nvSpPr>
        <p:spPr>
          <a:xfrm>
            <a:off x="8686800" y="47564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42BA45-1EEA-4450-B662-9D2AB5D79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41" y="756705"/>
            <a:ext cx="6830117" cy="363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64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FFC3E84-C503-45F7-8D26-DC7DE61DB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E1E639A-5701-43BE-A784-D6F951860F26}"/>
              </a:ext>
            </a:extLst>
          </p:cNvPr>
          <p:cNvSpPr txBox="1"/>
          <p:nvPr/>
        </p:nvSpPr>
        <p:spPr>
          <a:xfrm>
            <a:off x="8686800" y="47564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22B033-B9E8-4EAD-A16A-58126DFC2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20" y="1325880"/>
            <a:ext cx="5166360" cy="249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FFC3E84-C503-45F7-8D26-DC7DE61DB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0" y="47014"/>
            <a:ext cx="1865156" cy="57353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E1E639A-5701-43BE-A784-D6F951860F26}"/>
              </a:ext>
            </a:extLst>
          </p:cNvPr>
          <p:cNvSpPr txBox="1"/>
          <p:nvPr/>
        </p:nvSpPr>
        <p:spPr>
          <a:xfrm>
            <a:off x="8686800" y="47564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0A61F8-6378-4F48-A100-3C6156545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596" y="612648"/>
            <a:ext cx="4178808" cy="391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8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269</Words>
  <Application>Microsoft Office PowerPoint</Application>
  <PresentationFormat>全屏显示(16:9)</PresentationFormat>
  <Paragraphs>38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黑体</vt:lpstr>
      <vt:lpstr>隶书</vt:lpstr>
      <vt:lpstr>微软雅黑</vt:lpstr>
      <vt:lpstr>Arial</vt:lpstr>
      <vt:lpstr>Calibri</vt:lpstr>
      <vt:lpstr>Calibri Light</vt:lpstr>
      <vt:lpstr>Office 主题</vt:lpstr>
      <vt:lpstr>PowerPoint 演示文稿</vt:lpstr>
      <vt:lpstr>习题1</vt:lpstr>
      <vt:lpstr>PowerPoint 演示文稿</vt:lpstr>
      <vt:lpstr>习题2</vt:lpstr>
      <vt:lpstr>PowerPoint 演示文稿</vt:lpstr>
      <vt:lpstr>习题3</vt:lpstr>
      <vt:lpstr>PowerPoint 演示文稿</vt:lpstr>
      <vt:lpstr>PowerPoint 演示文稿</vt:lpstr>
      <vt:lpstr>PowerPoint 演示文稿</vt:lpstr>
      <vt:lpstr>习题4</vt:lpstr>
      <vt:lpstr>ICP算法流程</vt:lpstr>
      <vt:lpstr>作业示例</vt:lpstr>
      <vt:lpstr>作业示例</vt:lpstr>
      <vt:lpstr>运行结果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saikr</dc:creator>
  <cp:lastModifiedBy>顾 津铭</cp:lastModifiedBy>
  <cp:revision>966</cp:revision>
  <dcterms:created xsi:type="dcterms:W3CDTF">2017-03-07T07:29:00Z</dcterms:created>
  <dcterms:modified xsi:type="dcterms:W3CDTF">2020-06-24T10:42:01Z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