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12" r:id="rId4"/>
    <p:sldId id="395" r:id="rId6"/>
    <p:sldId id="415" r:id="rId7"/>
    <p:sldId id="437" r:id="rId8"/>
    <p:sldId id="439" r:id="rId9"/>
    <p:sldId id="442" r:id="rId10"/>
    <p:sldId id="444" r:id="rId11"/>
    <p:sldId id="446" r:id="rId12"/>
    <p:sldId id="448" r:id="rId13"/>
    <p:sldId id="452" r:id="rId14"/>
    <p:sldId id="450" r:id="rId15"/>
    <p:sldId id="453" r:id="rId16"/>
    <p:sldId id="260" r:id="rId17"/>
  </p:sldIdLst>
  <p:sldSz cx="9144000" cy="5143500" type="screen16x9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47" y="86"/>
      </p:cViewPr>
      <p:guideLst>
        <p:guide orient="horz" pos="1560"/>
        <p:guide pos="2834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机器人学中的状态估计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第六次作业讲评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李衡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第八题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09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822325"/>
            <a:ext cx="1550670" cy="3689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0645" y="67056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展开化简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1482725"/>
            <a:ext cx="271272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0" y="1393190"/>
            <a:ext cx="2621280" cy="830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90" y="2367915"/>
            <a:ext cx="4404360" cy="1394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650" y="3834130"/>
            <a:ext cx="3131820" cy="693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8545" y="1654189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第八题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230" y="95251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016000"/>
            <a:ext cx="2879090" cy="113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2217420"/>
            <a:ext cx="4218940" cy="175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3976370"/>
            <a:ext cx="580580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第九题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5" y="1190625"/>
            <a:ext cx="2552700" cy="388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455" y="161545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15" y="1847850"/>
            <a:ext cx="2994660" cy="327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15" y="2351405"/>
            <a:ext cx="3780155" cy="759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60" y="3730625"/>
            <a:ext cx="5037455" cy="13957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10" y="3098800"/>
            <a:ext cx="1973580" cy="533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3660" y="3197225"/>
            <a:ext cx="2369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两侧相同，只需证明：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第九题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822325"/>
            <a:ext cx="3155315" cy="3326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095115"/>
            <a:ext cx="3348355" cy="8401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1080" y="4220210"/>
            <a:ext cx="868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所以：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7590" b="6771"/>
          <a:stretch>
            <a:fillRect/>
          </a:stretch>
        </p:blipFill>
        <p:spPr>
          <a:xfrm>
            <a:off x="1490980" y="968375"/>
            <a:ext cx="1616710" cy="367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840" y="91884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9660" y="1533539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7760" y="715010"/>
            <a:ext cx="374904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上次作业中原题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证法1：从矩阵关系角度证明（仅介绍此证法）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证法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：将矩阵展开成元素形式证明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1677670"/>
            <a:ext cx="2974975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794385"/>
            <a:ext cx="3101340" cy="396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45" y="1381760"/>
            <a:ext cx="2870835" cy="4514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90" y="3221355"/>
            <a:ext cx="3900805" cy="12020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4070" y="1454150"/>
            <a:ext cx="22879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由书表格 7-2 有</a:t>
            </a:r>
            <a:r>
              <a:rPr lang="en-US" altLang="zh-CN" sz="1400" b="1"/>
              <a:t>:</a:t>
            </a:r>
            <a:endParaRPr lang="en-US" altLang="zh-CN" sz="1400" b="1"/>
          </a:p>
        </p:txBody>
      </p:sp>
      <p:sp>
        <p:nvSpPr>
          <p:cNvPr id="16" name="文本框 15"/>
          <p:cNvSpPr txBox="1"/>
          <p:nvPr/>
        </p:nvSpPr>
        <p:spPr>
          <a:xfrm>
            <a:off x="1050925" y="2069465"/>
            <a:ext cx="5759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故：</a:t>
            </a:r>
            <a:endParaRPr lang="zh-CN" altLang="en-US" sz="1400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125" y="2021205"/>
            <a:ext cx="3366135" cy="11004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10920" y="3160395"/>
            <a:ext cx="782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其中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4155" y="1454150"/>
            <a:ext cx="901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8310" y="725805"/>
            <a:ext cx="35521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证法1：使用书中表格</a:t>
            </a:r>
            <a:r>
              <a:rPr lang="zh-CN" altLang="en-US" sz="1400" b="1">
                <a:sym typeface="+mn-ea"/>
              </a:rPr>
              <a:t>表格 7-2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公式 （仅介绍证法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，另外两种方法思路不难，直接推导就可以了，可能推起来稍微复杂一些）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证法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使用罗德里格斯公式展开旋转矩阵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证法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将矩阵写成元素形式，展开化简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57885"/>
            <a:ext cx="2286000" cy="297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7760" y="71501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将exp泰勒展开然后化简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9860"/>
            <a:ext cx="4407535" cy="34518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9660" y="1364629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22325"/>
            <a:ext cx="1455420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07465"/>
            <a:ext cx="3482340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2124075"/>
            <a:ext cx="2773680" cy="8686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59025" y="1307479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55" y="2992755"/>
            <a:ext cx="3512820" cy="2133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60645" y="67056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展开证明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230" y="95251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t="42667" r="857"/>
          <a:stretch>
            <a:fillRect/>
          </a:stretch>
        </p:blipFill>
        <p:spPr>
          <a:xfrm>
            <a:off x="1162050" y="1906270"/>
            <a:ext cx="5069205" cy="4368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2562225"/>
            <a:ext cx="6416040" cy="876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8090" y="1371600"/>
            <a:ext cx="1555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由第一题可知：</a:t>
            </a:r>
            <a:endParaRPr lang="zh-CN" altLang="en-US" sz="1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05" y="1254125"/>
            <a:ext cx="174498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第五题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822325"/>
            <a:ext cx="2684780" cy="397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67790"/>
            <a:ext cx="6651625" cy="32899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37760" y="71501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将exp展开然后再化简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660" y="145924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第六题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822325"/>
            <a:ext cx="944880" cy="358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1431290"/>
            <a:ext cx="5736590" cy="2093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20" y="3711575"/>
            <a:ext cx="1584960" cy="344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38140" y="71501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展开化简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660" y="14795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第七题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08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8223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734060"/>
            <a:ext cx="1297940" cy="45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0645" y="670560"/>
            <a:ext cx="3749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展开化简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1190625"/>
            <a:ext cx="3912235" cy="37572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9660" y="1364629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72f0af2-435c-46e4-a0d8-9fd5068dc72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全屏显示(16:9)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隶书</vt:lpstr>
      <vt:lpstr>Calibri</vt:lpstr>
      <vt:lpstr>Arial Unicode MS</vt:lpstr>
      <vt:lpstr>Calibri Light</vt:lpstr>
      <vt:lpstr>Office 主题</vt:lpstr>
      <vt:lpstr>PowerPoint 演示文稿</vt:lpstr>
      <vt:lpstr>第一题</vt:lpstr>
      <vt:lpstr>第二题</vt:lpstr>
      <vt:lpstr>第三题</vt:lpstr>
      <vt:lpstr>第四题</vt:lpstr>
      <vt:lpstr>第四题</vt:lpstr>
      <vt:lpstr>第五题</vt:lpstr>
      <vt:lpstr>第六题</vt:lpstr>
      <vt:lpstr>第七题</vt:lpstr>
      <vt:lpstr>第八题</vt:lpstr>
      <vt:lpstr>第八题</vt:lpstr>
      <vt:lpstr>第九题</vt:lpstr>
      <vt:lpstr>第九题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lenovo</cp:lastModifiedBy>
  <cp:revision>1044</cp:revision>
  <dcterms:created xsi:type="dcterms:W3CDTF">2017-03-07T07:29:00Z</dcterms:created>
  <dcterms:modified xsi:type="dcterms:W3CDTF">2020-06-13T11:00:18Z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