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94" d="100"/>
          <a:sy n="94" d="100"/>
        </p:scale>
        <p:origin x="1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t>
        <a:bodyPr/>
        <a:lstStyle/>
        <a:p>
          <a:endParaRPr lang="en-ZW"/>
        </a:p>
      </dgm:t>
    </dgm:pt>
    <dgm:pt modelId="{BB833BE8-9365-48AB-A725-FAF1B520D3F4}" type="pres">
      <dgm:prSet presAssocID="{471A91D1-D7E9-4F0B-8978-AFE45FFFC104}" presName="sibTrans" presStyleLbl="sibTrans2D1" presStyleIdx="0" presStyleCnt="4"/>
      <dgm:spPr/>
      <dgm:t>
        <a:bodyPr/>
        <a:lstStyle/>
        <a:p>
          <a:endParaRPr lang="en-ZW"/>
        </a:p>
      </dgm:t>
    </dgm:pt>
    <dgm:pt modelId="{55A3F947-A2E2-401E-B0ED-46B63C12B88B}" type="pres">
      <dgm:prSet presAssocID="{471A91D1-D7E9-4F0B-8978-AFE45FFFC104}" presName="connectorText" presStyleLbl="sibTrans2D1" presStyleIdx="0" presStyleCnt="4"/>
      <dgm:spPr/>
      <dgm:t>
        <a:bodyPr/>
        <a:lstStyle/>
        <a:p>
          <a:endParaRPr lang="en-ZW"/>
        </a:p>
      </dgm:t>
    </dgm:pt>
    <dgm:pt modelId="{F43E1DA2-651E-40A2-A2E2-EDD4D6A7ADCE}" type="pres">
      <dgm:prSet presAssocID="{74912E07-1389-4339-BB72-D5897C178F56}" presName="node" presStyleLbl="node1" presStyleIdx="1" presStyleCnt="5" custScaleX="275704">
        <dgm:presLayoutVars>
          <dgm:bulletEnabled val="1"/>
        </dgm:presLayoutVars>
      </dgm:prSet>
      <dgm:spPr/>
      <dgm:t>
        <a:bodyPr/>
        <a:lstStyle/>
        <a:p>
          <a:endParaRPr lang="en-ZW"/>
        </a:p>
      </dgm:t>
    </dgm:pt>
    <dgm:pt modelId="{7A99A51E-0A47-44F8-80CB-85A964AEDC48}" type="pres">
      <dgm:prSet presAssocID="{7F37D3DD-CAEA-466D-9900-8CCFF1F3CA33}" presName="sibTrans" presStyleLbl="sibTrans2D1" presStyleIdx="1" presStyleCnt="4"/>
      <dgm:spPr/>
      <dgm:t>
        <a:bodyPr/>
        <a:lstStyle/>
        <a:p>
          <a:endParaRPr lang="en-ZW"/>
        </a:p>
      </dgm:t>
    </dgm:pt>
    <dgm:pt modelId="{DC459E9F-D484-4484-B8FB-00CC0CA89397}" type="pres">
      <dgm:prSet presAssocID="{7F37D3DD-CAEA-466D-9900-8CCFF1F3CA33}" presName="connectorText" presStyleLbl="sibTrans2D1" presStyleIdx="1" presStyleCnt="4"/>
      <dgm:spPr/>
      <dgm:t>
        <a:bodyPr/>
        <a:lstStyle/>
        <a:p>
          <a:endParaRPr lang="en-ZW"/>
        </a:p>
      </dgm:t>
    </dgm:pt>
    <dgm:pt modelId="{A0C6E388-F02E-40EA-926F-8179E9176409}" type="pres">
      <dgm:prSet presAssocID="{63A8844C-C793-484D-95B1-2A8EBF1DD4E4}" presName="node" presStyleLbl="node1" presStyleIdx="2" presStyleCnt="5" custScaleX="275704">
        <dgm:presLayoutVars>
          <dgm:bulletEnabled val="1"/>
        </dgm:presLayoutVars>
      </dgm:prSet>
      <dgm:spPr/>
      <dgm:t>
        <a:bodyPr/>
        <a:lstStyle/>
        <a:p>
          <a:endParaRPr lang="en-ZW"/>
        </a:p>
      </dgm:t>
    </dgm:pt>
    <dgm:pt modelId="{9A5CB07C-A31D-47AE-8B2D-EE013AEFDE82}" type="pres">
      <dgm:prSet presAssocID="{BE09D47D-94D5-4FDE-9B88-DF066CDC2E9D}" presName="sibTrans" presStyleLbl="sibTrans2D1" presStyleIdx="2" presStyleCnt="4"/>
      <dgm:spPr/>
      <dgm:t>
        <a:bodyPr/>
        <a:lstStyle/>
        <a:p>
          <a:endParaRPr lang="en-ZW"/>
        </a:p>
      </dgm:t>
    </dgm:pt>
    <dgm:pt modelId="{B8C63C6D-E881-499C-84B9-D1825062F38B}" type="pres">
      <dgm:prSet presAssocID="{BE09D47D-94D5-4FDE-9B88-DF066CDC2E9D}" presName="connectorText" presStyleLbl="sibTrans2D1" presStyleIdx="2" presStyleCnt="4"/>
      <dgm:spPr/>
      <dgm:t>
        <a:bodyPr/>
        <a:lstStyle/>
        <a:p>
          <a:endParaRPr lang="en-ZW"/>
        </a:p>
      </dgm:t>
    </dgm:pt>
    <dgm:pt modelId="{8716A442-C7AF-42C9-AE79-2B89B24DD349}" type="pres">
      <dgm:prSet presAssocID="{66B29ECB-946F-4B4F-93DC-F9FB4E4A0EC1}" presName="node" presStyleLbl="node1" presStyleIdx="3" presStyleCnt="5" custScaleX="275704">
        <dgm:presLayoutVars>
          <dgm:bulletEnabled val="1"/>
        </dgm:presLayoutVars>
      </dgm:prSet>
      <dgm:spPr/>
      <dgm:t>
        <a:bodyPr/>
        <a:lstStyle/>
        <a:p>
          <a:endParaRPr lang="en-ZW"/>
        </a:p>
      </dgm:t>
    </dgm:pt>
    <dgm:pt modelId="{5720AEF7-ADEF-462D-BD40-AB954C3DE41B}" type="pres">
      <dgm:prSet presAssocID="{50A13C24-D6D7-4813-9F35-C61D1518A4A3}" presName="sibTrans" presStyleLbl="sibTrans2D1" presStyleIdx="3" presStyleCnt="4"/>
      <dgm:spPr/>
      <dgm:t>
        <a:bodyPr/>
        <a:lstStyle/>
        <a:p>
          <a:endParaRPr lang="en-ZW"/>
        </a:p>
      </dgm:t>
    </dgm:pt>
    <dgm:pt modelId="{BCCB14AD-73B4-4375-90AC-07F4B6B0D262}" type="pres">
      <dgm:prSet presAssocID="{50A13C24-D6D7-4813-9F35-C61D1518A4A3}" presName="connectorText" presStyleLbl="sibTrans2D1" presStyleIdx="3" presStyleCnt="4"/>
      <dgm:spPr/>
      <dgm:t>
        <a:bodyPr/>
        <a:lstStyle/>
        <a:p>
          <a:endParaRPr lang="en-ZW"/>
        </a:p>
      </dgm:t>
    </dgm:pt>
    <dgm:pt modelId="{B2960881-BC5E-47CA-B45D-CDF7680C0725}" type="pres">
      <dgm:prSet presAssocID="{CA2D3AE7-76F2-4948-9B0A-215F22A6BB54}" presName="node" presStyleLbl="node1" presStyleIdx="4" presStyleCnt="5" custScaleX="275704">
        <dgm:presLayoutVars>
          <dgm:bulletEnabled val="1"/>
        </dgm:presLayoutVars>
      </dgm:prSet>
      <dgm:spPr/>
      <dgm:t>
        <a:bodyPr/>
        <a:lstStyle/>
        <a:p>
          <a:endParaRPr lang="en-ZW"/>
        </a:p>
      </dgm:t>
    </dgm:pt>
  </dgm:ptLst>
  <dgm:cxnLst>
    <dgm:cxn modelId="{F79C255F-BF63-4A89-99FF-BF31F068D46B}" srcId="{92C9A600-04CD-4590-89C1-BF43DBF37669}" destId="{74912E07-1389-4339-BB72-D5897C178F56}" srcOrd="1" destOrd="0" parTransId="{4C7DA21F-F216-47D9-8CB8-5291D965D565}" sibTransId="{7F37D3DD-CAEA-466D-9900-8CCFF1F3CA33}"/>
    <dgm:cxn modelId="{3BCD7B79-57AF-43A8-981B-A122EAE9232E}" type="presOf" srcId="{63A8844C-C793-484D-95B1-2A8EBF1DD4E4}" destId="{A0C6E388-F02E-40EA-926F-8179E9176409}" srcOrd="0"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0283120B-B118-4156-B77D-84CA2D5928F0}" srcId="{92C9A600-04CD-4590-89C1-BF43DBF37669}" destId="{CA2D3AE7-76F2-4948-9B0A-215F22A6BB54}" srcOrd="4" destOrd="0" parTransId="{4432517B-8957-416B-B880-1816E5B0C3E4}" sibTransId="{66B37025-7CC9-4E37-AD34-68799C7FF0BE}"/>
    <dgm:cxn modelId="{498EC9D7-4A42-40F6-8F23-A37FBD2D9278}" type="presOf" srcId="{50A13C24-D6D7-4813-9F35-C61D1518A4A3}" destId="{BCCB14AD-73B4-4375-90AC-07F4B6B0D262}" srcOrd="1"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C55DB9FF-D1F2-4087-91A5-596DC3174773}" srcId="{92C9A600-04CD-4590-89C1-BF43DBF37669}" destId="{63A8844C-C793-484D-95B1-2A8EBF1DD4E4}" srcOrd="2" destOrd="0" parTransId="{0352D2FC-2EB9-48BB-867F-BBC35693F9CE}" sibTransId="{BE09D47D-94D5-4FDE-9B88-DF066CDC2E9D}"/>
    <dgm:cxn modelId="{F6A0F7F7-2AAC-4B4D-B6BA-FE85D19CC00C}" type="presOf" srcId="{471A91D1-D7E9-4F0B-8978-AFE45FFFC104}" destId="{55A3F947-A2E2-401E-B0ED-46B63C12B88B}" srcOrd="1" destOrd="0" presId="urn:microsoft.com/office/officeart/2005/8/layout/process2"/>
    <dgm:cxn modelId="{FE5220F0-917E-4681-8D9A-EF00D327F1E2}" type="presOf" srcId="{CA2D3AE7-76F2-4948-9B0A-215F22A6BB54}" destId="{B2960881-BC5E-47CA-B45D-CDF7680C0725}"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A98C01B9-8B0C-436C-A2C3-85039988D9A3}" type="presOf" srcId="{471A91D1-D7E9-4F0B-8978-AFE45FFFC104}" destId="{BB833BE8-9365-48AB-A725-FAF1B520D3F4}"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60B57F50-7734-4B45-B808-BB879E999F74}" type="presOf" srcId="{731B0D0D-9999-438C-8940-820B8FF90D3B}" destId="{6389AFF0-42E1-4528-B5C3-58D60939B986}"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570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08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576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136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9531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2582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791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86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74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3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891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43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53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096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173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823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10/29/2020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337992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75947"/>
            <a:ext cx="9601196" cy="1303867"/>
          </a:xfrm>
        </p:spPr>
        <p:txBody>
          <a:bodyPr/>
          <a:lstStyle/>
          <a:p>
            <a:r>
              <a:rPr lang="en-US" dirty="0"/>
              <a:t>visualize the locations of the inspections</a:t>
            </a:r>
          </a:p>
        </p:txBody>
      </p:sp>
      <p:sp>
        <p:nvSpPr>
          <p:cNvPr id="3" name="Content Placeholder 2"/>
          <p:cNvSpPr>
            <a:spLocks noGrp="1"/>
          </p:cNvSpPr>
          <p:nvPr>
            <p:ph idx="1"/>
          </p:nvPr>
        </p:nvSpPr>
        <p:spPr>
          <a:xfrm>
            <a:off x="1157741" y="1579357"/>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53493" y="2292145"/>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895" y="557589"/>
            <a:ext cx="9601196" cy="1303867"/>
          </a:xfrm>
        </p:spPr>
        <p:txBody>
          <a:bodyPr>
            <a:normAutofit fontScale="90000"/>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1861456"/>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924" y="475946"/>
            <a:ext cx="9601196" cy="1303867"/>
          </a:xfrm>
        </p:spPr>
        <p:txBody>
          <a:bodyPr>
            <a:normAutofit fontScale="90000"/>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62968" y="186086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xmlns="" val="4083210275"/>
                    </a:ext>
                  </a:extLst>
                </a:gridCol>
                <a:gridCol w="3152999">
                  <a:extLst>
                    <a:ext uri="{9D8B030D-6E8A-4147-A177-3AD203B41FA5}">
                      <a16:colId xmlns:a16="http://schemas.microsoft.com/office/drawing/2014/main" xmlns="" val="1750170246"/>
                    </a:ext>
                  </a:extLst>
                </a:gridCol>
                <a:gridCol w="3148349">
                  <a:extLst>
                    <a:ext uri="{9D8B030D-6E8A-4147-A177-3AD203B41FA5}">
                      <a16:colId xmlns:a16="http://schemas.microsoft.com/office/drawing/2014/main" xmlns=""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766556"/>
            <a:ext cx="9601196" cy="1303867"/>
          </a:xfrm>
        </p:spPr>
        <p:txBody>
          <a:bodyPr>
            <a:normAutofit fontScale="90000"/>
          </a:bodyPr>
          <a:lstStyle/>
          <a:p>
            <a:r>
              <a:rPr lang="en-US" b="1" dirty="0"/>
              <a:t>using Foursquare to analyze the neighborhood of the inspected businesses</a:t>
            </a:r>
          </a:p>
        </p:txBody>
      </p:sp>
      <p:sp>
        <p:nvSpPr>
          <p:cNvPr id="3" name="Content Placeholder 2"/>
          <p:cNvSpPr>
            <a:spLocks noGrp="1"/>
          </p:cNvSpPr>
          <p:nvPr>
            <p:ph idx="1"/>
          </p:nvPr>
        </p:nvSpPr>
        <p:spPr>
          <a:xfrm>
            <a:off x="1141411" y="2551566"/>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68878" y="3883479"/>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595" y="516768"/>
            <a:ext cx="9601196" cy="1303867"/>
          </a:xfrm>
        </p:spPr>
        <p:txBody>
          <a:bodyPr>
            <a:normAutofit fontScale="90000"/>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002847" y="1854835"/>
            <a:ext cx="6275070" cy="4398010"/>
          </a:xfrm>
          <a:prstGeom prst="rect">
            <a:avLst/>
          </a:prstGeom>
        </p:spPr>
      </p:pic>
      <p:pic>
        <p:nvPicPr>
          <p:cNvPr id="5" name="Picture 4"/>
          <p:cNvPicPr/>
          <p:nvPr/>
        </p:nvPicPr>
        <p:blipFill>
          <a:blip r:embed="rId3"/>
          <a:stretch>
            <a:fillRect/>
          </a:stretch>
        </p:blipFill>
        <p:spPr>
          <a:xfrm>
            <a:off x="7277917"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614467"/>
            <a:ext cx="9601196" cy="1303867"/>
          </a:xfrm>
        </p:spPr>
        <p:txBody>
          <a:bodyPr>
            <a:normAutofit fontScale="90000"/>
          </a:bodyPr>
          <a:lstStyle/>
          <a:p>
            <a:r>
              <a:rPr lang="en-US" dirty="0"/>
              <a:t>Foursquare API gives us we are able to only show one tip</a:t>
            </a:r>
          </a:p>
        </p:txBody>
      </p:sp>
      <p:sp>
        <p:nvSpPr>
          <p:cNvPr id="3" name="Content Placeholder 2"/>
          <p:cNvSpPr>
            <a:spLocks noGrp="1"/>
          </p:cNvSpPr>
          <p:nvPr>
            <p:ph idx="1"/>
          </p:nvPr>
        </p:nvSpPr>
        <p:spPr>
          <a:xfrm>
            <a:off x="1141411" y="2586974"/>
            <a:ext cx="9905999" cy="569913"/>
          </a:xfrm>
        </p:spPr>
        <p:txBody>
          <a:bodyPr/>
          <a:lstStyle/>
          <a:p>
            <a:r>
              <a:rPr lang="en-US" dirty="0"/>
              <a:t>Example of one tip</a:t>
            </a:r>
          </a:p>
        </p:txBody>
      </p:sp>
      <p:pic>
        <p:nvPicPr>
          <p:cNvPr id="4" name="Picture 3"/>
          <p:cNvPicPr/>
          <p:nvPr/>
        </p:nvPicPr>
        <p:blipFill>
          <a:blip r:embed="rId2"/>
          <a:stretch>
            <a:fillRect/>
          </a:stretch>
        </p:blipFill>
        <p:spPr>
          <a:xfrm>
            <a:off x="5107300" y="1853020"/>
            <a:ext cx="5383807" cy="4335509"/>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073" y="435125"/>
            <a:ext cx="9601196" cy="1303867"/>
          </a:xfrm>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2887538847"/>
              </p:ext>
            </p:extLst>
          </p:nvPr>
        </p:nvGraphicFramePr>
        <p:xfrm>
          <a:off x="1695449" y="1494620"/>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xmlns="" val="4286567881"/>
                    </a:ext>
                  </a:extLst>
                </a:gridCol>
                <a:gridCol w="2099757">
                  <a:extLst>
                    <a:ext uri="{9D8B030D-6E8A-4147-A177-3AD203B41FA5}">
                      <a16:colId xmlns:a16="http://schemas.microsoft.com/office/drawing/2014/main" xmlns="" val="317040210"/>
                    </a:ext>
                  </a:extLst>
                </a:gridCol>
                <a:gridCol w="5580452">
                  <a:extLst>
                    <a:ext uri="{9D8B030D-6E8A-4147-A177-3AD203B41FA5}">
                      <a16:colId xmlns:a16="http://schemas.microsoft.com/office/drawing/2014/main" xmlns="" val="2172291055"/>
                    </a:ext>
                  </a:extLst>
                </a:gridCol>
              </a:tblGrid>
              <a:tr h="245659">
                <a:tc>
                  <a:txBody>
                    <a:bodyPr/>
                    <a:lstStyle/>
                    <a:p>
                      <a:pPr marL="0" marR="0" algn="just">
                        <a:lnSpc>
                          <a:spcPct val="107000"/>
                        </a:lnSpc>
                        <a:spcBef>
                          <a:spcPts val="0"/>
                        </a:spcBef>
                        <a:spcAft>
                          <a:spcPts val="0"/>
                        </a:spcAft>
                      </a:pPr>
                      <a:r>
                        <a:rPr lang="en-US" sz="1000" dirty="0">
                          <a:effectLst/>
                        </a:rPr>
                        <a:t>#</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Unique number used for identification of the business </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2" y="410633"/>
            <a:ext cx="9601196" cy="1303867"/>
          </a:xfrm>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238" y="614739"/>
            <a:ext cx="9601196" cy="1303867"/>
          </a:xfrm>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1836237"/>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995" y="353482"/>
            <a:ext cx="9601196" cy="1303867"/>
          </a:xfrm>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1518693"/>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46" y="492275"/>
            <a:ext cx="9601196" cy="1303867"/>
          </a:xfrm>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1568858"/>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812</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Times New Roman</vt:lpstr>
      <vt:lpstr>Organic</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Trevor Kauyu</cp:lastModifiedBy>
  <cp:revision>32</cp:revision>
  <dcterms:created xsi:type="dcterms:W3CDTF">2018-11-10T16:12:56Z</dcterms:created>
  <dcterms:modified xsi:type="dcterms:W3CDTF">2020-10-29T10:11:29Z</dcterms:modified>
</cp:coreProperties>
</file>