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2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2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95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87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58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9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1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2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1F3FC9-598C-4462-A2BF-30D2C77572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06DF573-56D4-40D4-85B3-0C36DE35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6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C79D-267C-01A6-BB2F-A8053A18C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8" y="453284"/>
            <a:ext cx="9579424" cy="3432916"/>
          </a:xfrm>
        </p:spPr>
        <p:txBody>
          <a:bodyPr>
            <a:normAutofit/>
          </a:bodyPr>
          <a:lstStyle/>
          <a:p>
            <a:r>
              <a:rPr lang="en-US" sz="7200" b="1" cap="none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Game Mechanics</a:t>
            </a:r>
          </a:p>
        </p:txBody>
      </p:sp>
    </p:spTree>
    <p:extLst>
      <p:ext uri="{BB962C8B-B14F-4D97-AF65-F5344CB8AC3E}">
        <p14:creationId xmlns:p14="http://schemas.microsoft.com/office/powerpoint/2010/main" val="132357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028D-929B-3962-BF68-4EEC26EC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34" y="836768"/>
            <a:ext cx="10816405" cy="5184463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US" dirty="0"/>
              <a:t>•	Core Mechanics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	Supporting Mechanics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	Advanced Mechanics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	Player Engagement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Gameplay Loops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n illustration representing gameplay mechanics as the foundation of a video game, showcasing various rules and systems that define player interaction and actions within the game world.">
            <a:extLst>
              <a:ext uri="{FF2B5EF4-FFF2-40B4-BE49-F238E27FC236}">
                <a16:creationId xmlns:a16="http://schemas.microsoft.com/office/drawing/2014/main" id="{5AAFF65D-2996-B96A-D9F1-7BD19711E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23" y="1440814"/>
            <a:ext cx="4467860" cy="39763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5395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1EC7-3FCA-8571-39C6-B71A0A6F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65" y="2476500"/>
            <a:ext cx="3969206" cy="1905000"/>
          </a:xfrm>
        </p:spPr>
        <p:txBody>
          <a:bodyPr/>
          <a:lstStyle/>
          <a:p>
            <a:r>
              <a:rPr lang="en-US" b="1" dirty="0"/>
              <a:t>Core Mechanics</a:t>
            </a:r>
          </a:p>
        </p:txBody>
      </p:sp>
      <p:pic>
        <p:nvPicPr>
          <p:cNvPr id="4" name="Content Placeholder 3" descr="gameplay mechanics">
            <a:extLst>
              <a:ext uri="{FF2B5EF4-FFF2-40B4-BE49-F238E27FC236}">
                <a16:creationId xmlns:a16="http://schemas.microsoft.com/office/drawing/2014/main" id="{5D88EA85-CE0B-407B-A2FD-E365742A4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577" y="1199356"/>
            <a:ext cx="4459288" cy="44592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779687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526D-4A8C-D36D-F6D5-B285272E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73" y="2476500"/>
            <a:ext cx="5208216" cy="1905000"/>
          </a:xfrm>
        </p:spPr>
        <p:txBody>
          <a:bodyPr/>
          <a:lstStyle/>
          <a:p>
            <a:r>
              <a:rPr lang="en-US" b="1" dirty="0"/>
              <a:t>Supporting Mechanics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0FB6C-1284-3BAA-1BD9-806C6D5A6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417" y="993726"/>
            <a:ext cx="4870548" cy="48705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73209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3973-A7BB-423A-B312-0B39388F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58" y="2476500"/>
            <a:ext cx="5622642" cy="1905000"/>
          </a:xfrm>
        </p:spPr>
        <p:txBody>
          <a:bodyPr/>
          <a:lstStyle/>
          <a:p>
            <a:r>
              <a:rPr lang="en-US" b="1" dirty="0"/>
              <a:t>Advanced Mechanics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A8750-B63C-5E23-F22F-6ED5D448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81" y="953554"/>
            <a:ext cx="4950891" cy="49508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8314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0BB6-83C1-6950-E5A8-919A0ED8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08" y="2476500"/>
            <a:ext cx="4708242" cy="1905000"/>
          </a:xfrm>
        </p:spPr>
        <p:txBody>
          <a:bodyPr/>
          <a:lstStyle/>
          <a:p>
            <a:r>
              <a:rPr lang="en-US" b="1" dirty="0"/>
              <a:t>Player Engagement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48C32-5DC4-5537-429D-923072D6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872" y="804797"/>
            <a:ext cx="5248405" cy="52484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829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C552-7D81-99E8-4E59-1C9AFC3B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11" y="2476500"/>
            <a:ext cx="2996021" cy="1905000"/>
          </a:xfrm>
        </p:spPr>
        <p:txBody>
          <a:bodyPr/>
          <a:lstStyle/>
          <a:p>
            <a:r>
              <a:rPr lang="en-US" b="1" dirty="0"/>
              <a:t>Game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3B470-F66B-65EE-B8B7-3E146344A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43" y="959668"/>
            <a:ext cx="5422522" cy="46627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2991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77</TotalTime>
  <Words>43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Game Mechanics</vt:lpstr>
      <vt:lpstr>  • Core Mechanics  • Supporting Mechanics  • Advanced Mechanics  • Player Engagement  • Gameplay Loops  </vt:lpstr>
      <vt:lpstr>Core Mechanics</vt:lpstr>
      <vt:lpstr>Supporting Mechanics</vt:lpstr>
      <vt:lpstr>Advanced Mechanics</vt:lpstr>
      <vt:lpstr>Player Engagement</vt:lpstr>
      <vt:lpstr>Game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Mechanincs</dc:title>
  <dc:creator>Traxex Hunter</dc:creator>
  <cp:lastModifiedBy>Traxex Hunter</cp:lastModifiedBy>
  <cp:revision>2</cp:revision>
  <dcterms:created xsi:type="dcterms:W3CDTF">2024-05-27T07:29:08Z</dcterms:created>
  <dcterms:modified xsi:type="dcterms:W3CDTF">2024-06-10T04:58:27Z</dcterms:modified>
</cp:coreProperties>
</file>