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1D452-F329-A022-3CB8-C59D1EEC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DF6FA1-C32C-93A4-EA00-63ED8A748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AB5C79-1A5A-8D01-94BA-1EEFCEF3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07DC-E2F1-7F49-B87F-41D7EDD81E4E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F68294-5792-E8F7-FD73-F7565EB5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1DDB8B-3555-B355-4652-72166227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8DB-52EF-C641-9047-CEE1B0C929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695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7A808-BD85-E484-3357-1C43A872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819976-21D2-C5FA-0CB8-E3D51A488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EBD6E-ACFA-10CB-488F-7D2E90BB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07DC-E2F1-7F49-B87F-41D7EDD81E4E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ABF1B2-FB47-8A4B-5D5C-380495A8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4045-CAB0-B5F6-84E1-A31AF70A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8DB-52EF-C641-9047-CEE1B0C929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557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932A2A-27E8-A2A6-8A67-41B1ACD0A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26EF33-17A6-814D-048D-B2FB5AA30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25453B-4478-45DC-F9E1-691222B1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07DC-E2F1-7F49-B87F-41D7EDD81E4E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18550C-F06C-7C2E-CB41-22091790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B2752B-57ED-F4DF-77DA-8625A62D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8DB-52EF-C641-9047-CEE1B0C929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773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1CE6D-7157-D905-55B5-FEFDA2A3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CDCA24-626B-F794-144D-1482D7A5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7B9C5D-EA23-BB20-D2CF-D4B77F3C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07DC-E2F1-7F49-B87F-41D7EDD81E4E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C14519-D545-C742-920C-0B5031C0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398756-03D9-6E59-38B0-54FA21E0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8DB-52EF-C641-9047-CEE1B0C929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193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75027-1D51-C187-94FE-E4E4BC3D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71660D-B6D6-EFAB-35F0-3FAE0F62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C2270E-5293-505C-E142-C3FA7C30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07DC-E2F1-7F49-B87F-41D7EDD81E4E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C48A9-1231-59B2-32D2-C97079AE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39674A-B56E-9F02-4066-78F3A46A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8DB-52EF-C641-9047-CEE1B0C929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20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A3F05-25ED-CADC-F0D7-DE235791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4CE41-E88F-8921-4C25-6E14AF8C3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20A9FD-BA65-470F-590B-5299751EB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F7182C-7D38-273D-F145-AC1FCC56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07DC-E2F1-7F49-B87F-41D7EDD81E4E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4409C5-9F18-FA06-3987-4C9FF55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4D8B6A-AC38-C745-4762-67BF02EA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8DB-52EF-C641-9047-CEE1B0C929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786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4068E-05BD-6EF4-8333-2EDE4285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CFBA47-CF24-122A-CDEB-2F755DDC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D35259-0506-0F0F-F3DE-3C583D9C4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21A780-2017-BA67-6475-EF6C83631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AF6534-923E-EF06-6BF7-F9FD0DD24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4E0D86-D07F-D27C-F663-7AC52A21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07DC-E2F1-7F49-B87F-41D7EDD81E4E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EF21F2-1B12-585E-0C50-411ED9AD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021F2E-CCB4-93A6-F278-2170B2EB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8DB-52EF-C641-9047-CEE1B0C929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865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B882E-52A4-BDEE-80A9-DB556461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BF9E332-4C93-CAE5-783C-47943B43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07DC-E2F1-7F49-B87F-41D7EDD81E4E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86E85F-DF3D-2C09-C75D-0642147E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52E781-061C-EBC7-B6EB-60B42607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8DB-52EF-C641-9047-CEE1B0C929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040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50C0E2-6FF1-49C1-D10C-F8B06CBB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07DC-E2F1-7F49-B87F-41D7EDD81E4E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276768-E3BD-4BF2-F00E-A61AD09E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E92890-A4E1-6246-8034-D46FE017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8DB-52EF-C641-9047-CEE1B0C929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749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65751-73E6-53BB-33F8-0BC61684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A4021-2779-DDB8-1880-6FEAD174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8B2987-6757-98D8-6637-EE247C0CE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0EADC3-9B51-50CC-E8C7-DC1CB8A7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07DC-E2F1-7F49-B87F-41D7EDD81E4E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1888E2-0215-35C6-52DC-4C2371E4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E92E1B-A0F2-884A-64C0-F44579B6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8DB-52EF-C641-9047-CEE1B0C929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557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14FFE-6CD8-08D0-99C5-0068F92C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A2564C-E380-68CD-4993-ACE4E8A0C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30D9AC-4DCB-0FF2-1938-9B3D5B006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E3A731-5681-309D-CD5E-F23589FC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07DC-E2F1-7F49-B87F-41D7EDD81E4E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3C7D89-BB61-206B-AC39-286A4540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3B2D37-628B-0D1F-E362-AD03FCD1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28DB-52EF-C641-9047-CEE1B0C929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84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47E88B-5330-9EFB-5E09-22661B5C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4A9EBD-41C4-EA2D-70F4-AF6FB00B6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831DAB-0A51-665E-B5CA-6C89F42CA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07DC-E2F1-7F49-B87F-41D7EDD81E4E}" type="datetimeFigureOut">
              <a:rPr kumimoji="1" lang="zh-TW" altLang="en-US" smtClean="0"/>
              <a:t>2023/10/11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88C02A-3138-2C2B-13CB-641C5C5B7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3EA216-6073-E30C-0E23-BA19C1C65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28DB-52EF-C641-9047-CEE1B0C929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53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xX1IwbhhxwzOItXswXbKWx5qktvo__LS?usp=drive_li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5FB9F-B54A-C1C9-7AEF-2F1615590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DL Music HW1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3004DB-D80D-67A1-4317-64EB7C296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R12942144 </a:t>
            </a:r>
            <a:r>
              <a:rPr kumimoji="1" lang="zh-TW" altLang="en-US" dirty="0"/>
              <a:t>陳泓睿</a:t>
            </a:r>
            <a:endParaRPr kumimoji="1" lang="en-US" altLang="zh-TW" dirty="0"/>
          </a:p>
          <a:p>
            <a:r>
              <a:rPr kumimoji="1" lang="en-US" altLang="zh-TW" dirty="0"/>
              <a:t>Codes: </a:t>
            </a:r>
            <a:r>
              <a:rPr kumimoji="1" lang="en-US" altLang="zh-TW" dirty="0">
                <a:hlinkClick r:id="rId2"/>
              </a:rPr>
              <a:t>Relative Codes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10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B2217-E159-200B-6916-9D17FE31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Methodology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56092-CE86-B00C-8307-5AC5EAA8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 How I make it</a:t>
            </a:r>
          </a:p>
          <a:p>
            <a:pPr lvl="1"/>
            <a:r>
              <a:rPr kumimoji="1" lang="en-US" altLang="zh-TW" dirty="0"/>
              <a:t>Short Chunk CNN</a:t>
            </a:r>
          </a:p>
          <a:p>
            <a:pPr lvl="1"/>
            <a:r>
              <a:rPr kumimoji="1" lang="en-US" altLang="zh-TW" dirty="0"/>
              <a:t>Use the whole song to validation</a:t>
            </a:r>
          </a:p>
          <a:p>
            <a:r>
              <a:rPr kumimoji="1" lang="en-US" altLang="zh-TW" dirty="0"/>
              <a:t>What I have tried</a:t>
            </a:r>
          </a:p>
          <a:p>
            <a:pPr lvl="1"/>
            <a:r>
              <a:rPr kumimoji="1" lang="en-US" altLang="zh-TW" dirty="0"/>
              <a:t>FCN</a:t>
            </a:r>
          </a:p>
          <a:p>
            <a:pPr lvl="1"/>
            <a:r>
              <a:rPr kumimoji="1" lang="en-US" altLang="zh-TW" dirty="0"/>
              <a:t>Simple CNN Network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991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A0054-A827-A3AC-4FC8-566E98E9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49BF55-5F98-FAE6-5239-62FE83C4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Validation Accuracy: 0.569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49C726-A52C-8993-93F7-8C877AC7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3251200"/>
            <a:ext cx="65913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7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97E62-43AE-5A3C-65BA-FA222DAD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Findings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8E9255-93F0-D56F-F7F5-DC26ED7B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The design of validation set can severely affect the training result</a:t>
            </a:r>
          </a:p>
          <a:p>
            <a:pPr lvl="1"/>
            <a:r>
              <a:rPr kumimoji="1" lang="en-US" altLang="zh-TW" dirty="0"/>
              <a:t>From only take one segment of song to taking full song, validation accuracy from 10%-&gt;56%</a:t>
            </a:r>
          </a:p>
          <a:p>
            <a:r>
              <a:rPr kumimoji="1" lang="en-US" altLang="zh-TW" dirty="0"/>
              <a:t>Preprocessing is important</a:t>
            </a:r>
          </a:p>
          <a:p>
            <a:pPr lvl="1"/>
            <a:r>
              <a:rPr kumimoji="1" lang="en-US" altLang="zh-TW" dirty="0"/>
              <a:t>By discussion with other classmates, validation accuracy can be 80%+ if using preprocessing.</a:t>
            </a:r>
          </a:p>
          <a:p>
            <a:pPr lvl="1"/>
            <a:r>
              <a:rPr kumimoji="1" lang="en-US" altLang="zh-TW" dirty="0"/>
              <a:t>Unfortunately, I modify validation set so late that I cannot implement preprocessing like </a:t>
            </a:r>
            <a:r>
              <a:rPr kumimoji="1" lang="en-US" altLang="zh-TW" dirty="0" err="1"/>
              <a:t>Spleeter</a:t>
            </a:r>
            <a:r>
              <a:rPr kumimoji="1" lang="en-US" altLang="zh-TW" dirty="0"/>
              <a:t> in time.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05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94E11-6C76-456D-AEAC-29A90204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Details: How I makes it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10FA7-B942-6458-737F-B3284260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Short Chunk CNN</a:t>
            </a:r>
          </a:p>
          <a:p>
            <a:pPr lvl="1"/>
            <a:r>
              <a:rPr kumimoji="1" lang="en-US" altLang="zh-TW" dirty="0"/>
              <a:t>Use shorter time slice, more focus on Instance-Level information</a:t>
            </a:r>
          </a:p>
          <a:p>
            <a:pPr lvl="1"/>
            <a:r>
              <a:rPr kumimoji="1" lang="en-US" altLang="zh-TW" dirty="0"/>
              <a:t>Transform audio to spectrogram, then use computer vision like model architecture to train model</a:t>
            </a:r>
          </a:p>
          <a:p>
            <a:r>
              <a:rPr kumimoji="1" lang="en-US" altLang="zh-TW" dirty="0"/>
              <a:t>Training and Validation Set Design</a:t>
            </a:r>
          </a:p>
          <a:p>
            <a:pPr lvl="1"/>
            <a:r>
              <a:rPr kumimoji="1" lang="en-US" altLang="zh-TW" dirty="0"/>
              <a:t>For training dataset, randomly select one segment of song to train, and randomly select the other segment on the other epoch.</a:t>
            </a:r>
          </a:p>
          <a:p>
            <a:pPr lvl="1"/>
            <a:r>
              <a:rPr kumimoji="1" lang="en-US" altLang="zh-TW" dirty="0"/>
              <a:t>For Validation dataset, use multiple segments of a same song to form one validation batch, which can make validation more comprehensive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43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0CB0C-327A-34B0-88AE-411AB6F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Details: What I have tried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EA5D4-69B7-55CF-917B-034D7016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FCN and CNN</a:t>
            </a:r>
          </a:p>
          <a:p>
            <a:pPr lvl="1"/>
            <a:r>
              <a:rPr kumimoji="1" lang="en-US" altLang="zh-TW" dirty="0"/>
              <a:t>Longer time slice(compare to short chunk CNN), consider more on song-level information</a:t>
            </a:r>
          </a:p>
          <a:p>
            <a:pPr lvl="1"/>
            <a:r>
              <a:rPr kumimoji="1" lang="en-US" altLang="zh-TW" dirty="0"/>
              <a:t>Transform audio to spectrogram, then use computer vision like model architecture to train model</a:t>
            </a:r>
          </a:p>
          <a:p>
            <a:pPr lvl="1"/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45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6D5EA-1702-7DC4-6536-F9528B5A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 Analysis and Discussion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D5B16-E7C6-2C1D-BEBD-F8B2D96F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Why modify validation set works?</a:t>
            </a:r>
          </a:p>
          <a:p>
            <a:pPr lvl="1"/>
            <a:r>
              <a:rPr kumimoji="1" lang="en-US" altLang="zh-TW" dirty="0"/>
              <a:t>Only take particular segment of the song for validation will makes the model choose the model base on only that particular segment.</a:t>
            </a:r>
          </a:p>
          <a:p>
            <a:r>
              <a:rPr kumimoji="1" lang="en-US" altLang="zh-TW" dirty="0"/>
              <a:t>Why we don’t take full song to train?</a:t>
            </a:r>
          </a:p>
          <a:p>
            <a:pPr lvl="1"/>
            <a:r>
              <a:rPr kumimoji="1" lang="en-US" altLang="zh-TW" dirty="0"/>
              <a:t>Song-level information includes more information, but we only wants to consider vocal information foe </a:t>
            </a:r>
            <a:r>
              <a:rPr kumimoji="1" lang="en-US" altLang="zh-TW"/>
              <a:t>singer classification.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79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292</Words>
  <Application>Microsoft Macintosh PowerPoint</Application>
  <PresentationFormat>寬螢幕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DL Music HW1</vt:lpstr>
      <vt:lpstr>Methodology</vt:lpstr>
      <vt:lpstr>Result </vt:lpstr>
      <vt:lpstr>Findings</vt:lpstr>
      <vt:lpstr>Details: How I makes it</vt:lpstr>
      <vt:lpstr>Details: What I have tried</vt:lpstr>
      <vt:lpstr>Result Analysis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Music HW1</dc:title>
  <dc:creator>a0978678316@gmail.com</dc:creator>
  <cp:lastModifiedBy>a0978678316@gmail.com</cp:lastModifiedBy>
  <cp:revision>1</cp:revision>
  <dcterms:created xsi:type="dcterms:W3CDTF">2023-10-11T07:35:47Z</dcterms:created>
  <dcterms:modified xsi:type="dcterms:W3CDTF">2023-10-11T09:01:35Z</dcterms:modified>
</cp:coreProperties>
</file>