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erriweather-bold.fntdata"/><Relationship Id="rId21" Type="http://schemas.openxmlformats.org/officeDocument/2006/relationships/font" Target="fonts/Merriweather-regular.fntdata"/><Relationship Id="rId24" Type="http://schemas.openxmlformats.org/officeDocument/2006/relationships/font" Target="fonts/Merriweather-boldItalic.fntdata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7621bdab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7621bdab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7621bda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7621bda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7621bdab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7621bdab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7621bdab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7621bdab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7621bdab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7621bdab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7621bdab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7621bdab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621bdab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621bdab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621bdab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621bdab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621bdab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7621bdab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7621bdab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7621bdab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Tray Bridgewater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Choice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Agile/SCRUM Development is recommended for larger, more sophisticated projects that you can expect to change over development.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Waterfall development is recommended for smaller and more predictable projects. 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Each citation in this presentation is from Charle’s G. Cobbe’s “The Project Manager’s Guide to Mastering Agile.”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Cobb, C. G. (2015). The Project Manager’s Guide to Mastering Agile: Principles and Practices for an Adaptive Approach (1st ed.). Wiley.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Brief: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SCRUM is an AGILE </a:t>
            </a:r>
            <a:r>
              <a:rPr lang="en" sz="2000"/>
              <a:t>method</a:t>
            </a:r>
            <a:r>
              <a:rPr lang="en" sz="2000"/>
              <a:t> of development: quick, flexible, focused.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SCRUM is rooted in SELF-ORGANIZATION and COLLABORATION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SCRUM is about ITERATIVE DEVELOPMENT.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Scrum Team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There are several roles within the SCRUM Team: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Product Owner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SCRUM Master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Developers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Testers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Reference: (Cobb, 33-39)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 Owner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Product Owner is the intermediary between the SCRUM Team and other stakeholders.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They set business goals and manage the sprint backlog.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SCRUM Master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SCRUM Master manages the actual SCRUM workflow.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They are responsible for ensuring the SCRUM events are implemented appropriately.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Development Team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Development Team implements the actual project.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They are the technical experts on the project.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They work in increments, developing whichever feature of the product that is at the front of the Sprint backlog.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Testers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Tester designs test cases for the project.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These test cases are oriented around BOTH technical requirements and user experience/business requirements. 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Phases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SCRUM is organized around a set of “Scrum Events”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SPRINT is the main event: it is a </a:t>
            </a:r>
            <a:r>
              <a:rPr lang="en" sz="2000"/>
              <a:t>vigorous burst of work to achieve a set goal. It begins with Sprint Planning.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Each day of a sprint is began with a “Daily Scrum” to track progress.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After the sprint, a review and retrospective is conducted.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Reference: (Cobb, 39-44)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Waterfall Development?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Waterfall </a:t>
            </a:r>
            <a:r>
              <a:rPr lang="en" sz="2000"/>
              <a:t>development</a:t>
            </a:r>
            <a:r>
              <a:rPr lang="en" sz="2000"/>
              <a:t> is the other major development paradigm.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Waterfall development is about partitioning the project into a series of </a:t>
            </a:r>
            <a:r>
              <a:rPr lang="en" sz="2000"/>
              <a:t>predefined</a:t>
            </a:r>
            <a:r>
              <a:rPr lang="en" sz="2000"/>
              <a:t> steps.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It is less flexible, but also less administratively complex.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Analogy: Waterfall is like a factory line.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Reference: (Cobb, 3-14)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