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png&amp;ehk=COe0p9Ej2NPFbJJCBQjlTg&amp;pid=OfficeInsert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73" r:id="rId8"/>
    <p:sldId id="274" r:id="rId9"/>
    <p:sldId id="271" r:id="rId10"/>
    <p:sldId id="272" r:id="rId11"/>
    <p:sldId id="269" r:id="rId12"/>
    <p:sldId id="270" r:id="rId13"/>
    <p:sldId id="266" r:id="rId14"/>
    <p:sldId id="267" r:id="rId15"/>
    <p:sldId id="268" r:id="rId16"/>
    <p:sldId id="262" r:id="rId17"/>
    <p:sldId id="263" r:id="rId18"/>
    <p:sldId id="26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9" autoAdjust="0"/>
    <p:restoredTop sz="76010" autoAdjust="0"/>
  </p:normalViewPr>
  <p:slideViewPr>
    <p:cSldViewPr snapToGrid="0">
      <p:cViewPr varScale="1">
        <p:scale>
          <a:sx n="53" d="100"/>
          <a:sy n="53" d="100"/>
        </p:scale>
        <p:origin x="221" y="4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rayce Jordan (SQL PFE-DSE)" userId="ca0c3bc3-72a6-4c9b-b1c3-ae625f836c6b" providerId="ADAL" clId="{EB904DF0-1774-4A7D-9634-47450594C818}"/>
    <pc:docChg chg="undo custSel addSld modSld">
      <pc:chgData name="Trayce Jordan (SQL PFE-DSE)" userId="ca0c3bc3-72a6-4c9b-b1c3-ae625f836c6b" providerId="ADAL" clId="{EB904DF0-1774-4A7D-9634-47450594C818}" dt="2017-06-17T03:47:02.689" v="1281" actId="20577"/>
      <pc:docMkLst>
        <pc:docMk/>
      </pc:docMkLst>
      <pc:sldChg chg="addSp delSp modSp">
        <pc:chgData name="Trayce Jordan (SQL PFE-DSE)" userId="ca0c3bc3-72a6-4c9b-b1c3-ae625f836c6b" providerId="ADAL" clId="{EB904DF0-1774-4A7D-9634-47450594C818}" dt="2017-06-17T03:14:41.219" v="166" actId="1037"/>
        <pc:sldMkLst>
          <pc:docMk/>
          <pc:sldMk cId="2037944256" sldId="256"/>
        </pc:sldMkLst>
        <pc:picChg chg="add del mod">
          <ac:chgData name="Trayce Jordan (SQL PFE-DSE)" userId="ca0c3bc3-72a6-4c9b-b1c3-ae625f836c6b" providerId="ADAL" clId="{EB904DF0-1774-4A7D-9634-47450594C818}" dt="2017-06-17T03:14:09.660" v="6" actId="478"/>
          <ac:picMkLst>
            <pc:docMk/>
            <pc:sldMk cId="2037944256" sldId="256"/>
            <ac:picMk id="2" creationId="{E08D3954-6B90-4963-A5A9-62F97CEC06BF}"/>
          </ac:picMkLst>
        </pc:picChg>
        <pc:picChg chg="add mod">
          <ac:chgData name="Trayce Jordan (SQL PFE-DSE)" userId="ca0c3bc3-72a6-4c9b-b1c3-ae625f836c6b" providerId="ADAL" clId="{EB904DF0-1774-4A7D-9634-47450594C818}" dt="2017-06-17T03:14:41.219" v="166" actId="1037"/>
          <ac:picMkLst>
            <pc:docMk/>
            <pc:sldMk cId="2037944256" sldId="256"/>
            <ac:picMk id="3" creationId="{0E42FB05-C125-49B0-9415-6C2B8DF72B3D}"/>
          </ac:picMkLst>
        </pc:picChg>
        <pc:picChg chg="del mod modCrop">
          <ac:chgData name="Trayce Jordan (SQL PFE-DSE)" userId="ca0c3bc3-72a6-4c9b-b1c3-ae625f836c6b" providerId="ADAL" clId="{EB904DF0-1774-4A7D-9634-47450594C818}" dt="2017-06-17T03:14:23.420" v="9" actId="478"/>
          <ac:picMkLst>
            <pc:docMk/>
            <pc:sldMk cId="2037944256" sldId="256"/>
            <ac:picMk id="5" creationId="{00000000-0000-0000-0000-000000000000}"/>
          </ac:picMkLst>
        </pc:picChg>
      </pc:sldChg>
      <pc:sldChg chg="addSp delSp">
        <pc:chgData name="Trayce Jordan (SQL PFE-DSE)" userId="ca0c3bc3-72a6-4c9b-b1c3-ae625f836c6b" providerId="ADAL" clId="{EB904DF0-1774-4A7D-9634-47450594C818}" dt="2017-06-17T03:14:56.400" v="170" actId="20577"/>
        <pc:sldMkLst>
          <pc:docMk/>
          <pc:sldMk cId="1107126260" sldId="257"/>
        </pc:sldMkLst>
        <pc:picChg chg="del">
          <ac:chgData name="Trayce Jordan (SQL PFE-DSE)" userId="ca0c3bc3-72a6-4c9b-b1c3-ae625f836c6b" providerId="ADAL" clId="{EB904DF0-1774-4A7D-9634-47450594C818}" dt="2017-06-17T03:14:55.727" v="169" actId="478"/>
          <ac:picMkLst>
            <pc:docMk/>
            <pc:sldMk cId="1107126260" sldId="257"/>
            <ac:picMk id="5" creationId="{00000000-0000-0000-0000-000000000000}"/>
          </ac:picMkLst>
        </pc:picChg>
        <pc:picChg chg="add del">
          <ac:chgData name="Trayce Jordan (SQL PFE-DSE)" userId="ca0c3bc3-72a6-4c9b-b1c3-ae625f836c6b" providerId="ADAL" clId="{EB904DF0-1774-4A7D-9634-47450594C818}" dt="2017-06-17T03:14:54.980" v="168" actId="20577"/>
          <ac:picMkLst>
            <pc:docMk/>
            <pc:sldMk cId="1107126260" sldId="257"/>
            <ac:picMk id="9" creationId="{D7644A52-5828-4988-AA0C-5090CAE44091}"/>
          </ac:picMkLst>
        </pc:picChg>
        <pc:picChg chg="add">
          <ac:chgData name="Trayce Jordan (SQL PFE-DSE)" userId="ca0c3bc3-72a6-4c9b-b1c3-ae625f836c6b" providerId="ADAL" clId="{EB904DF0-1774-4A7D-9634-47450594C818}" dt="2017-06-17T03:14:56.400" v="170" actId="20577"/>
          <ac:picMkLst>
            <pc:docMk/>
            <pc:sldMk cId="1107126260" sldId="257"/>
            <ac:picMk id="10" creationId="{230BF551-045F-4CBB-8704-6BF7325812F5}"/>
          </ac:picMkLst>
        </pc:picChg>
      </pc:sldChg>
      <pc:sldChg chg="addSp delSp">
        <pc:chgData name="Trayce Jordan (SQL PFE-DSE)" userId="ca0c3bc3-72a6-4c9b-b1c3-ae625f836c6b" providerId="ADAL" clId="{EB904DF0-1774-4A7D-9634-47450594C818}" dt="2017-06-17T03:15:02.285" v="172" actId="20577"/>
        <pc:sldMkLst>
          <pc:docMk/>
          <pc:sldMk cId="4213149536" sldId="258"/>
        </pc:sldMkLst>
        <pc:picChg chg="del">
          <ac:chgData name="Trayce Jordan (SQL PFE-DSE)" userId="ca0c3bc3-72a6-4c9b-b1c3-ae625f836c6b" providerId="ADAL" clId="{EB904DF0-1774-4A7D-9634-47450594C818}" dt="2017-06-17T03:15:01.510" v="171" actId="478"/>
          <ac:picMkLst>
            <pc:docMk/>
            <pc:sldMk cId="4213149536" sldId="258"/>
            <ac:picMk id="5" creationId="{00000000-0000-0000-0000-000000000000}"/>
          </ac:picMkLst>
        </pc:picChg>
        <pc:picChg chg="add">
          <ac:chgData name="Trayce Jordan (SQL PFE-DSE)" userId="ca0c3bc3-72a6-4c9b-b1c3-ae625f836c6b" providerId="ADAL" clId="{EB904DF0-1774-4A7D-9634-47450594C818}" dt="2017-06-17T03:15:02.285" v="172" actId="20577"/>
          <ac:picMkLst>
            <pc:docMk/>
            <pc:sldMk cId="4213149536" sldId="258"/>
            <ac:picMk id="8" creationId="{27E1EAC8-2B75-4B69-A52B-084328D8CA3F}"/>
          </ac:picMkLst>
        </pc:picChg>
      </pc:sldChg>
      <pc:sldChg chg="addSp delSp">
        <pc:chgData name="Trayce Jordan (SQL PFE-DSE)" userId="ca0c3bc3-72a6-4c9b-b1c3-ae625f836c6b" providerId="ADAL" clId="{EB904DF0-1774-4A7D-9634-47450594C818}" dt="2017-06-17T03:15:06.872" v="174" actId="20577"/>
        <pc:sldMkLst>
          <pc:docMk/>
          <pc:sldMk cId="1579359124" sldId="259"/>
        </pc:sldMkLst>
        <pc:picChg chg="del">
          <ac:chgData name="Trayce Jordan (SQL PFE-DSE)" userId="ca0c3bc3-72a6-4c9b-b1c3-ae625f836c6b" providerId="ADAL" clId="{EB904DF0-1774-4A7D-9634-47450594C818}" dt="2017-06-17T03:15:05.973" v="173" actId="478"/>
          <ac:picMkLst>
            <pc:docMk/>
            <pc:sldMk cId="1579359124" sldId="259"/>
            <ac:picMk id="5" creationId="{00000000-0000-0000-0000-000000000000}"/>
          </ac:picMkLst>
        </pc:picChg>
        <pc:picChg chg="add">
          <ac:chgData name="Trayce Jordan (SQL PFE-DSE)" userId="ca0c3bc3-72a6-4c9b-b1c3-ae625f836c6b" providerId="ADAL" clId="{EB904DF0-1774-4A7D-9634-47450594C818}" dt="2017-06-17T03:15:06.872" v="174" actId="20577"/>
          <ac:picMkLst>
            <pc:docMk/>
            <pc:sldMk cId="1579359124" sldId="259"/>
            <ac:picMk id="27" creationId="{9CB4DA9B-954C-41B4-8155-01BAAE2B6BB7}"/>
          </ac:picMkLst>
        </pc:picChg>
      </pc:sldChg>
      <pc:sldChg chg="addSp delSp modNotesTx">
        <pc:chgData name="Trayce Jordan (SQL PFE-DSE)" userId="ca0c3bc3-72a6-4c9b-b1c3-ae625f836c6b" providerId="ADAL" clId="{EB904DF0-1774-4A7D-9634-47450594C818}" dt="2017-06-17T03:47:02.689" v="1281" actId="20577"/>
        <pc:sldMkLst>
          <pc:docMk/>
          <pc:sldMk cId="2620025119" sldId="260"/>
        </pc:sldMkLst>
        <pc:picChg chg="del">
          <ac:chgData name="Trayce Jordan (SQL PFE-DSE)" userId="ca0c3bc3-72a6-4c9b-b1c3-ae625f836c6b" providerId="ADAL" clId="{EB904DF0-1774-4A7D-9634-47450594C818}" dt="2017-06-17T03:15:10.513" v="175" actId="478"/>
          <ac:picMkLst>
            <pc:docMk/>
            <pc:sldMk cId="2620025119" sldId="260"/>
            <ac:picMk id="5" creationId="{00000000-0000-0000-0000-000000000000}"/>
          </ac:picMkLst>
        </pc:picChg>
        <pc:picChg chg="add">
          <ac:chgData name="Trayce Jordan (SQL PFE-DSE)" userId="ca0c3bc3-72a6-4c9b-b1c3-ae625f836c6b" providerId="ADAL" clId="{EB904DF0-1774-4A7D-9634-47450594C818}" dt="2017-06-17T03:15:12.069" v="176" actId="20577"/>
          <ac:picMkLst>
            <pc:docMk/>
            <pc:sldMk cId="2620025119" sldId="260"/>
            <ac:picMk id="19" creationId="{3E602CA9-55CC-467E-8E1A-B56203214B63}"/>
          </ac:picMkLst>
        </pc:picChg>
      </pc:sldChg>
      <pc:sldChg chg="addSp delSp">
        <pc:chgData name="Trayce Jordan (SQL PFE-DSE)" userId="ca0c3bc3-72a6-4c9b-b1c3-ae625f836c6b" providerId="ADAL" clId="{EB904DF0-1774-4A7D-9634-47450594C818}" dt="2017-06-17T03:15:19.053" v="178" actId="20577"/>
        <pc:sldMkLst>
          <pc:docMk/>
          <pc:sldMk cId="1325687932" sldId="261"/>
        </pc:sldMkLst>
        <pc:picChg chg="del">
          <ac:chgData name="Trayce Jordan (SQL PFE-DSE)" userId="ca0c3bc3-72a6-4c9b-b1c3-ae625f836c6b" providerId="ADAL" clId="{EB904DF0-1774-4A7D-9634-47450594C818}" dt="2017-06-17T03:15:18.136" v="177" actId="478"/>
          <ac:picMkLst>
            <pc:docMk/>
            <pc:sldMk cId="1325687932" sldId="261"/>
            <ac:picMk id="5" creationId="{00000000-0000-0000-0000-000000000000}"/>
          </ac:picMkLst>
        </pc:picChg>
        <pc:picChg chg="add">
          <ac:chgData name="Trayce Jordan (SQL PFE-DSE)" userId="ca0c3bc3-72a6-4c9b-b1c3-ae625f836c6b" providerId="ADAL" clId="{EB904DF0-1774-4A7D-9634-47450594C818}" dt="2017-06-17T03:15:19.053" v="178" actId="20577"/>
          <ac:picMkLst>
            <pc:docMk/>
            <pc:sldMk cId="1325687932" sldId="261"/>
            <ac:picMk id="18" creationId="{5FBC0863-5A23-4244-8679-83D98CED5DC9}"/>
          </ac:picMkLst>
        </pc:picChg>
      </pc:sldChg>
      <pc:sldChg chg="addSp delSp">
        <pc:chgData name="Trayce Jordan (SQL PFE-DSE)" userId="ca0c3bc3-72a6-4c9b-b1c3-ae625f836c6b" providerId="ADAL" clId="{EB904DF0-1774-4A7D-9634-47450594C818}" dt="2017-06-17T03:17:11.775" v="224" actId="20577"/>
        <pc:sldMkLst>
          <pc:docMk/>
          <pc:sldMk cId="1565045966" sldId="262"/>
        </pc:sldMkLst>
        <pc:picChg chg="del">
          <ac:chgData name="Trayce Jordan (SQL PFE-DSE)" userId="ca0c3bc3-72a6-4c9b-b1c3-ae625f836c6b" providerId="ADAL" clId="{EB904DF0-1774-4A7D-9634-47450594C818}" dt="2017-06-17T03:17:10.454" v="223" actId="478"/>
          <ac:picMkLst>
            <pc:docMk/>
            <pc:sldMk cId="1565045966" sldId="262"/>
            <ac:picMk id="5" creationId="{00000000-0000-0000-0000-000000000000}"/>
          </ac:picMkLst>
        </pc:picChg>
        <pc:picChg chg="add">
          <ac:chgData name="Trayce Jordan (SQL PFE-DSE)" userId="ca0c3bc3-72a6-4c9b-b1c3-ae625f836c6b" providerId="ADAL" clId="{EB904DF0-1774-4A7D-9634-47450594C818}" dt="2017-06-17T03:17:11.775" v="224" actId="20577"/>
          <ac:picMkLst>
            <pc:docMk/>
            <pc:sldMk cId="1565045966" sldId="262"/>
            <ac:picMk id="6" creationId="{2F772B55-77D6-45C0-A8BF-15DC5A9D1B91}"/>
          </ac:picMkLst>
        </pc:picChg>
      </pc:sldChg>
      <pc:sldChg chg="addSp delSp">
        <pc:chgData name="Trayce Jordan (SQL PFE-DSE)" userId="ca0c3bc3-72a6-4c9b-b1c3-ae625f836c6b" providerId="ADAL" clId="{EB904DF0-1774-4A7D-9634-47450594C818}" dt="2017-06-17T03:17:21.441" v="226" actId="20577"/>
        <pc:sldMkLst>
          <pc:docMk/>
          <pc:sldMk cId="4134985316" sldId="263"/>
        </pc:sldMkLst>
        <pc:picChg chg="del">
          <ac:chgData name="Trayce Jordan (SQL PFE-DSE)" userId="ca0c3bc3-72a6-4c9b-b1c3-ae625f836c6b" providerId="ADAL" clId="{EB904DF0-1774-4A7D-9634-47450594C818}" dt="2017-06-17T03:17:20.027" v="225" actId="478"/>
          <ac:picMkLst>
            <pc:docMk/>
            <pc:sldMk cId="4134985316" sldId="263"/>
            <ac:picMk id="5" creationId="{00000000-0000-0000-0000-000000000000}"/>
          </ac:picMkLst>
        </pc:picChg>
        <pc:picChg chg="add">
          <ac:chgData name="Trayce Jordan (SQL PFE-DSE)" userId="ca0c3bc3-72a6-4c9b-b1c3-ae625f836c6b" providerId="ADAL" clId="{EB904DF0-1774-4A7D-9634-47450594C818}" dt="2017-06-17T03:17:21.441" v="226" actId="20577"/>
          <ac:picMkLst>
            <pc:docMk/>
            <pc:sldMk cId="4134985316" sldId="263"/>
            <ac:picMk id="6" creationId="{9EB984B0-2636-4B24-9EDF-44ACAB8A99EC}"/>
          </ac:picMkLst>
        </pc:picChg>
      </pc:sldChg>
      <pc:sldChg chg="addSp delSp modSp">
        <pc:chgData name="Trayce Jordan (SQL PFE-DSE)" userId="ca0c3bc3-72a6-4c9b-b1c3-ae625f836c6b" providerId="ADAL" clId="{EB904DF0-1774-4A7D-9634-47450594C818}" dt="2017-06-17T03:18:41.210" v="301" actId="1076"/>
        <pc:sldMkLst>
          <pc:docMk/>
          <pc:sldMk cId="517888458" sldId="265"/>
        </pc:sldMkLst>
        <pc:spChg chg="add mod">
          <ac:chgData name="Trayce Jordan (SQL PFE-DSE)" userId="ca0c3bc3-72a6-4c9b-b1c3-ae625f836c6b" providerId="ADAL" clId="{EB904DF0-1774-4A7D-9634-47450594C818}" dt="2017-06-17T03:18:41.210" v="301" actId="1076"/>
          <ac:spMkLst>
            <pc:docMk/>
            <pc:sldMk cId="517888458" sldId="265"/>
            <ac:spMk id="2" creationId="{D54CA3C3-1FE2-4ACA-8E60-B7516D69677F}"/>
          </ac:spMkLst>
        </pc:spChg>
        <pc:spChg chg="mod">
          <ac:chgData name="Trayce Jordan (SQL PFE-DSE)" userId="ca0c3bc3-72a6-4c9b-b1c3-ae625f836c6b" providerId="ADAL" clId="{EB904DF0-1774-4A7D-9634-47450594C818}" dt="2017-06-17T03:17:52.006" v="229" actId="1076"/>
          <ac:spMkLst>
            <pc:docMk/>
            <pc:sldMk cId="517888458" sldId="265"/>
            <ac:spMk id="4" creationId="{00000000-0000-0000-0000-000000000000}"/>
          </ac:spMkLst>
        </pc:spChg>
        <pc:picChg chg="del">
          <ac:chgData name="Trayce Jordan (SQL PFE-DSE)" userId="ca0c3bc3-72a6-4c9b-b1c3-ae625f836c6b" providerId="ADAL" clId="{EB904DF0-1774-4A7D-9634-47450594C818}" dt="2017-06-17T03:17:25.134" v="227" actId="478"/>
          <ac:picMkLst>
            <pc:docMk/>
            <pc:sldMk cId="517888458" sldId="265"/>
            <ac:picMk id="5" creationId="{00000000-0000-0000-0000-000000000000}"/>
          </ac:picMkLst>
        </pc:picChg>
        <pc:picChg chg="add">
          <ac:chgData name="Trayce Jordan (SQL PFE-DSE)" userId="ca0c3bc3-72a6-4c9b-b1c3-ae625f836c6b" providerId="ADAL" clId="{EB904DF0-1774-4A7D-9634-47450594C818}" dt="2017-06-17T03:17:25.991" v="228" actId="1076"/>
          <ac:picMkLst>
            <pc:docMk/>
            <pc:sldMk cId="517888458" sldId="265"/>
            <ac:picMk id="7" creationId="{DD139F88-5EB0-4CFA-9968-680E5535DB05}"/>
          </ac:picMkLst>
        </pc:picChg>
      </pc:sldChg>
      <pc:sldChg chg="addSp delSp">
        <pc:chgData name="Trayce Jordan (SQL PFE-DSE)" userId="ca0c3bc3-72a6-4c9b-b1c3-ae625f836c6b" providerId="ADAL" clId="{EB904DF0-1774-4A7D-9634-47450594C818}" dt="2017-06-17T03:16:43.201" v="218" actId="20577"/>
        <pc:sldMkLst>
          <pc:docMk/>
          <pc:sldMk cId="3660841505" sldId="266"/>
        </pc:sldMkLst>
        <pc:picChg chg="del">
          <ac:chgData name="Trayce Jordan (SQL PFE-DSE)" userId="ca0c3bc3-72a6-4c9b-b1c3-ae625f836c6b" providerId="ADAL" clId="{EB904DF0-1774-4A7D-9634-47450594C818}" dt="2017-06-17T03:16:42.832" v="217" actId="478"/>
          <ac:picMkLst>
            <pc:docMk/>
            <pc:sldMk cId="3660841505" sldId="266"/>
            <ac:picMk id="5" creationId="{00000000-0000-0000-0000-000000000000}"/>
          </ac:picMkLst>
        </pc:picChg>
        <pc:picChg chg="add">
          <ac:chgData name="Trayce Jordan (SQL PFE-DSE)" userId="ca0c3bc3-72a6-4c9b-b1c3-ae625f836c6b" providerId="ADAL" clId="{EB904DF0-1774-4A7D-9634-47450594C818}" dt="2017-06-17T03:16:43.201" v="218" actId="20577"/>
          <ac:picMkLst>
            <pc:docMk/>
            <pc:sldMk cId="3660841505" sldId="266"/>
            <ac:picMk id="6" creationId="{8E995B6F-558C-47D3-9EDE-A48966DB673B}"/>
          </ac:picMkLst>
        </pc:picChg>
      </pc:sldChg>
      <pc:sldChg chg="addSp delSp">
        <pc:chgData name="Trayce Jordan (SQL PFE-DSE)" userId="ca0c3bc3-72a6-4c9b-b1c3-ae625f836c6b" providerId="ADAL" clId="{EB904DF0-1774-4A7D-9634-47450594C818}" dt="2017-06-17T03:16:49.391" v="220" actId="20577"/>
        <pc:sldMkLst>
          <pc:docMk/>
          <pc:sldMk cId="3486934982" sldId="267"/>
        </pc:sldMkLst>
        <pc:picChg chg="del">
          <ac:chgData name="Trayce Jordan (SQL PFE-DSE)" userId="ca0c3bc3-72a6-4c9b-b1c3-ae625f836c6b" providerId="ADAL" clId="{EB904DF0-1774-4A7D-9634-47450594C818}" dt="2017-06-17T03:16:48.108" v="219" actId="478"/>
          <ac:picMkLst>
            <pc:docMk/>
            <pc:sldMk cId="3486934982" sldId="267"/>
            <ac:picMk id="5" creationId="{00000000-0000-0000-0000-000000000000}"/>
          </ac:picMkLst>
        </pc:picChg>
        <pc:picChg chg="add">
          <ac:chgData name="Trayce Jordan (SQL PFE-DSE)" userId="ca0c3bc3-72a6-4c9b-b1c3-ae625f836c6b" providerId="ADAL" clId="{EB904DF0-1774-4A7D-9634-47450594C818}" dt="2017-06-17T03:16:49.391" v="220" actId="20577"/>
          <ac:picMkLst>
            <pc:docMk/>
            <pc:sldMk cId="3486934982" sldId="267"/>
            <ac:picMk id="7" creationId="{06B1179D-991C-4DD3-A99E-BA19CD21E04B}"/>
          </ac:picMkLst>
        </pc:picChg>
      </pc:sldChg>
      <pc:sldChg chg="addSp delSp">
        <pc:chgData name="Trayce Jordan (SQL PFE-DSE)" userId="ca0c3bc3-72a6-4c9b-b1c3-ae625f836c6b" providerId="ADAL" clId="{EB904DF0-1774-4A7D-9634-47450594C818}" dt="2017-06-17T03:16:54.841" v="222" actId="20577"/>
        <pc:sldMkLst>
          <pc:docMk/>
          <pc:sldMk cId="3426534713" sldId="268"/>
        </pc:sldMkLst>
        <pc:picChg chg="add">
          <ac:chgData name="Trayce Jordan (SQL PFE-DSE)" userId="ca0c3bc3-72a6-4c9b-b1c3-ae625f836c6b" providerId="ADAL" clId="{EB904DF0-1774-4A7D-9634-47450594C818}" dt="2017-06-17T03:16:54.841" v="222" actId="20577"/>
          <ac:picMkLst>
            <pc:docMk/>
            <pc:sldMk cId="3426534713" sldId="268"/>
            <ac:picMk id="4" creationId="{BF755518-111E-497B-B748-04D9E4522D55}"/>
          </ac:picMkLst>
        </pc:picChg>
        <pc:picChg chg="del">
          <ac:chgData name="Trayce Jordan (SQL PFE-DSE)" userId="ca0c3bc3-72a6-4c9b-b1c3-ae625f836c6b" providerId="ADAL" clId="{EB904DF0-1774-4A7D-9634-47450594C818}" dt="2017-06-17T03:16:54.563" v="221" actId="478"/>
          <ac:picMkLst>
            <pc:docMk/>
            <pc:sldMk cId="3426534713" sldId="268"/>
            <ac:picMk id="5" creationId="{00000000-0000-0000-0000-000000000000}"/>
          </ac:picMkLst>
        </pc:picChg>
      </pc:sldChg>
      <pc:sldChg chg="addSp delSp">
        <pc:chgData name="Trayce Jordan (SQL PFE-DSE)" userId="ca0c3bc3-72a6-4c9b-b1c3-ae625f836c6b" providerId="ADAL" clId="{EB904DF0-1774-4A7D-9634-47450594C818}" dt="2017-06-17T03:16:24.963" v="213" actId="20577"/>
        <pc:sldMkLst>
          <pc:docMk/>
          <pc:sldMk cId="2689896842" sldId="269"/>
        </pc:sldMkLst>
        <pc:picChg chg="del">
          <ac:chgData name="Trayce Jordan (SQL PFE-DSE)" userId="ca0c3bc3-72a6-4c9b-b1c3-ae625f836c6b" providerId="ADAL" clId="{EB904DF0-1774-4A7D-9634-47450594C818}" dt="2017-06-17T03:16:24.588" v="212" actId="478"/>
          <ac:picMkLst>
            <pc:docMk/>
            <pc:sldMk cId="2689896842" sldId="269"/>
            <ac:picMk id="5" creationId="{00000000-0000-0000-0000-000000000000}"/>
          </ac:picMkLst>
        </pc:picChg>
        <pc:picChg chg="add">
          <ac:chgData name="Trayce Jordan (SQL PFE-DSE)" userId="ca0c3bc3-72a6-4c9b-b1c3-ae625f836c6b" providerId="ADAL" clId="{EB904DF0-1774-4A7D-9634-47450594C818}" dt="2017-06-17T03:16:24.963" v="213" actId="20577"/>
          <ac:picMkLst>
            <pc:docMk/>
            <pc:sldMk cId="2689896842" sldId="269"/>
            <ac:picMk id="8" creationId="{6BA025CA-630C-44B8-81A7-288A9C1F5674}"/>
          </ac:picMkLst>
        </pc:picChg>
      </pc:sldChg>
      <pc:sldChg chg="addSp delSp modSp">
        <pc:chgData name="Trayce Jordan (SQL PFE-DSE)" userId="ca0c3bc3-72a6-4c9b-b1c3-ae625f836c6b" providerId="ADAL" clId="{EB904DF0-1774-4A7D-9634-47450594C818}" dt="2017-06-17T03:16:34.673" v="216" actId="14100"/>
        <pc:sldMkLst>
          <pc:docMk/>
          <pc:sldMk cId="2549374259" sldId="270"/>
        </pc:sldMkLst>
        <pc:picChg chg="del">
          <ac:chgData name="Trayce Jordan (SQL PFE-DSE)" userId="ca0c3bc3-72a6-4c9b-b1c3-ae625f836c6b" providerId="ADAL" clId="{EB904DF0-1774-4A7D-9634-47450594C818}" dt="2017-06-17T03:16:28.547" v="214" actId="478"/>
          <ac:picMkLst>
            <pc:docMk/>
            <pc:sldMk cId="2549374259" sldId="270"/>
            <ac:picMk id="5" creationId="{00000000-0000-0000-0000-000000000000}"/>
          </ac:picMkLst>
        </pc:picChg>
        <pc:picChg chg="mod">
          <ac:chgData name="Trayce Jordan (SQL PFE-DSE)" userId="ca0c3bc3-72a6-4c9b-b1c3-ae625f836c6b" providerId="ADAL" clId="{EB904DF0-1774-4A7D-9634-47450594C818}" dt="2017-06-17T03:16:34.673" v="216" actId="14100"/>
          <ac:picMkLst>
            <pc:docMk/>
            <pc:sldMk cId="2549374259" sldId="270"/>
            <ac:picMk id="6" creationId="{00000000-0000-0000-0000-000000000000}"/>
          </ac:picMkLst>
        </pc:picChg>
        <pc:picChg chg="add">
          <ac:chgData name="Trayce Jordan (SQL PFE-DSE)" userId="ca0c3bc3-72a6-4c9b-b1c3-ae625f836c6b" providerId="ADAL" clId="{EB904DF0-1774-4A7D-9634-47450594C818}" dt="2017-06-17T03:16:29.405" v="215" actId="14100"/>
          <ac:picMkLst>
            <pc:docMk/>
            <pc:sldMk cId="2549374259" sldId="270"/>
            <ac:picMk id="7" creationId="{C9D69B43-6D64-45B8-890B-EE92A87C4611}"/>
          </ac:picMkLst>
        </pc:picChg>
      </pc:sldChg>
      <pc:sldChg chg="addSp delSp modSp">
        <pc:chgData name="Trayce Jordan (SQL PFE-DSE)" userId="ca0c3bc3-72a6-4c9b-b1c3-ae625f836c6b" providerId="ADAL" clId="{EB904DF0-1774-4A7D-9634-47450594C818}" dt="2017-06-17T03:22:18.849" v="343" actId="1035"/>
        <pc:sldMkLst>
          <pc:docMk/>
          <pc:sldMk cId="3726580712" sldId="271"/>
        </pc:sldMkLst>
        <pc:spChg chg="mod">
          <ac:chgData name="Trayce Jordan (SQL PFE-DSE)" userId="ca0c3bc3-72a6-4c9b-b1c3-ae625f836c6b" providerId="ADAL" clId="{EB904DF0-1774-4A7D-9634-47450594C818}" dt="2017-06-17T03:22:18.849" v="343" actId="1035"/>
          <ac:spMkLst>
            <pc:docMk/>
            <pc:sldMk cId="3726580712" sldId="271"/>
            <ac:spMk id="9" creationId="{00000000-0000-0000-0000-000000000000}"/>
          </ac:spMkLst>
        </pc:spChg>
        <pc:spChg chg="mod">
          <ac:chgData name="Trayce Jordan (SQL PFE-DSE)" userId="ca0c3bc3-72a6-4c9b-b1c3-ae625f836c6b" providerId="ADAL" clId="{EB904DF0-1774-4A7D-9634-47450594C818}" dt="2017-06-17T03:22:18.849" v="343" actId="1035"/>
          <ac:spMkLst>
            <pc:docMk/>
            <pc:sldMk cId="3726580712" sldId="271"/>
            <ac:spMk id="12" creationId="{00000000-0000-0000-0000-000000000000}"/>
          </ac:spMkLst>
        </pc:spChg>
        <pc:spChg chg="mod">
          <ac:chgData name="Trayce Jordan (SQL PFE-DSE)" userId="ca0c3bc3-72a6-4c9b-b1c3-ae625f836c6b" providerId="ADAL" clId="{EB904DF0-1774-4A7D-9634-47450594C818}" dt="2017-06-17T03:22:18.849" v="343" actId="1035"/>
          <ac:spMkLst>
            <pc:docMk/>
            <pc:sldMk cId="3726580712" sldId="271"/>
            <ac:spMk id="13" creationId="{00000000-0000-0000-0000-000000000000}"/>
          </ac:spMkLst>
        </pc:spChg>
        <pc:spChg chg="mod">
          <ac:chgData name="Trayce Jordan (SQL PFE-DSE)" userId="ca0c3bc3-72a6-4c9b-b1c3-ae625f836c6b" providerId="ADAL" clId="{EB904DF0-1774-4A7D-9634-47450594C818}" dt="2017-06-17T03:22:18.849" v="343" actId="1035"/>
          <ac:spMkLst>
            <pc:docMk/>
            <pc:sldMk cId="3726580712" sldId="271"/>
            <ac:spMk id="14" creationId="{00000000-0000-0000-0000-000000000000}"/>
          </ac:spMkLst>
        </pc:spChg>
        <pc:spChg chg="mod">
          <ac:chgData name="Trayce Jordan (SQL PFE-DSE)" userId="ca0c3bc3-72a6-4c9b-b1c3-ae625f836c6b" providerId="ADAL" clId="{EB904DF0-1774-4A7D-9634-47450594C818}" dt="2017-06-17T03:22:18.849" v="343" actId="1035"/>
          <ac:spMkLst>
            <pc:docMk/>
            <pc:sldMk cId="3726580712" sldId="271"/>
            <ac:spMk id="15" creationId="{00000000-0000-0000-0000-000000000000}"/>
          </ac:spMkLst>
        </pc:spChg>
        <pc:spChg chg="mod">
          <ac:chgData name="Trayce Jordan (SQL PFE-DSE)" userId="ca0c3bc3-72a6-4c9b-b1c3-ae625f836c6b" providerId="ADAL" clId="{EB904DF0-1774-4A7D-9634-47450594C818}" dt="2017-06-17T03:22:18.849" v="343" actId="1035"/>
          <ac:spMkLst>
            <pc:docMk/>
            <pc:sldMk cId="3726580712" sldId="271"/>
            <ac:spMk id="16" creationId="{00000000-0000-0000-0000-000000000000}"/>
          </ac:spMkLst>
        </pc:spChg>
        <pc:spChg chg="mod">
          <ac:chgData name="Trayce Jordan (SQL PFE-DSE)" userId="ca0c3bc3-72a6-4c9b-b1c3-ae625f836c6b" providerId="ADAL" clId="{EB904DF0-1774-4A7D-9634-47450594C818}" dt="2017-06-17T03:22:18.849" v="343" actId="1035"/>
          <ac:spMkLst>
            <pc:docMk/>
            <pc:sldMk cId="3726580712" sldId="271"/>
            <ac:spMk id="17" creationId="{00000000-0000-0000-0000-000000000000}"/>
          </ac:spMkLst>
        </pc:spChg>
        <pc:spChg chg="mod">
          <ac:chgData name="Trayce Jordan (SQL PFE-DSE)" userId="ca0c3bc3-72a6-4c9b-b1c3-ae625f836c6b" providerId="ADAL" clId="{EB904DF0-1774-4A7D-9634-47450594C818}" dt="2017-06-17T03:22:18.849" v="343" actId="1035"/>
          <ac:spMkLst>
            <pc:docMk/>
            <pc:sldMk cId="3726580712" sldId="271"/>
            <ac:spMk id="18" creationId="{00000000-0000-0000-0000-000000000000}"/>
          </ac:spMkLst>
        </pc:spChg>
        <pc:spChg chg="mod">
          <ac:chgData name="Trayce Jordan (SQL PFE-DSE)" userId="ca0c3bc3-72a6-4c9b-b1c3-ae625f836c6b" providerId="ADAL" clId="{EB904DF0-1774-4A7D-9634-47450594C818}" dt="2017-06-17T03:22:18.849" v="343" actId="1035"/>
          <ac:spMkLst>
            <pc:docMk/>
            <pc:sldMk cId="3726580712" sldId="271"/>
            <ac:spMk id="19" creationId="{00000000-0000-0000-0000-000000000000}"/>
          </ac:spMkLst>
        </pc:spChg>
        <pc:spChg chg="mod">
          <ac:chgData name="Trayce Jordan (SQL PFE-DSE)" userId="ca0c3bc3-72a6-4c9b-b1c3-ae625f836c6b" providerId="ADAL" clId="{EB904DF0-1774-4A7D-9634-47450594C818}" dt="2017-06-17T03:22:18.849" v="343" actId="1035"/>
          <ac:spMkLst>
            <pc:docMk/>
            <pc:sldMk cId="3726580712" sldId="271"/>
            <ac:spMk id="20" creationId="{00000000-0000-0000-0000-000000000000}"/>
          </ac:spMkLst>
        </pc:spChg>
        <pc:picChg chg="del">
          <ac:chgData name="Trayce Jordan (SQL PFE-DSE)" userId="ca0c3bc3-72a6-4c9b-b1c3-ae625f836c6b" providerId="ADAL" clId="{EB904DF0-1774-4A7D-9634-47450594C818}" dt="2017-06-17T03:15:53.488" v="206" actId="478"/>
          <ac:picMkLst>
            <pc:docMk/>
            <pc:sldMk cId="3726580712" sldId="271"/>
            <ac:picMk id="5" creationId="{00000000-0000-0000-0000-000000000000}"/>
          </ac:picMkLst>
        </pc:picChg>
        <pc:picChg chg="add del">
          <ac:chgData name="Trayce Jordan (SQL PFE-DSE)" userId="ca0c3bc3-72a6-4c9b-b1c3-ae625f836c6b" providerId="ADAL" clId="{EB904DF0-1774-4A7D-9634-47450594C818}" dt="2017-06-17T03:15:51.500" v="205" actId="1035"/>
          <ac:picMkLst>
            <pc:docMk/>
            <pc:sldMk cId="3726580712" sldId="271"/>
            <ac:picMk id="21" creationId="{1C0303AA-5F42-48C2-B7CE-0B82CF33F822}"/>
          </ac:picMkLst>
        </pc:picChg>
        <pc:picChg chg="add">
          <ac:chgData name="Trayce Jordan (SQL PFE-DSE)" userId="ca0c3bc3-72a6-4c9b-b1c3-ae625f836c6b" providerId="ADAL" clId="{EB904DF0-1774-4A7D-9634-47450594C818}" dt="2017-06-17T03:15:55.020" v="207" actId="1035"/>
          <ac:picMkLst>
            <pc:docMk/>
            <pc:sldMk cId="3726580712" sldId="271"/>
            <ac:picMk id="22" creationId="{20F20B20-383A-4A13-9720-818F0446C70C}"/>
          </ac:picMkLst>
        </pc:picChg>
      </pc:sldChg>
      <pc:sldChg chg="addSp delSp modSp">
        <pc:chgData name="Trayce Jordan (SQL PFE-DSE)" userId="ca0c3bc3-72a6-4c9b-b1c3-ae625f836c6b" providerId="ADAL" clId="{EB904DF0-1774-4A7D-9634-47450594C818}" dt="2017-06-17T03:16:20.815" v="211" actId="14100"/>
        <pc:sldMkLst>
          <pc:docMk/>
          <pc:sldMk cId="1020159169" sldId="272"/>
        </pc:sldMkLst>
        <pc:picChg chg="del">
          <ac:chgData name="Trayce Jordan (SQL PFE-DSE)" userId="ca0c3bc3-72a6-4c9b-b1c3-ae625f836c6b" providerId="ADAL" clId="{EB904DF0-1774-4A7D-9634-47450594C818}" dt="2017-06-17T03:16:08.415" v="208" actId="478"/>
          <ac:picMkLst>
            <pc:docMk/>
            <pc:sldMk cId="1020159169" sldId="272"/>
            <ac:picMk id="5" creationId="{00000000-0000-0000-0000-000000000000}"/>
          </ac:picMkLst>
        </pc:picChg>
        <pc:picChg chg="add">
          <ac:chgData name="Trayce Jordan (SQL PFE-DSE)" userId="ca0c3bc3-72a6-4c9b-b1c3-ae625f836c6b" providerId="ADAL" clId="{EB904DF0-1774-4A7D-9634-47450594C818}" dt="2017-06-17T03:16:09.086" v="209" actId="14100"/>
          <ac:picMkLst>
            <pc:docMk/>
            <pc:sldMk cId="1020159169" sldId="272"/>
            <ac:picMk id="6" creationId="{6C191900-2EF9-4A41-8244-B20044CFD8ED}"/>
          </ac:picMkLst>
        </pc:picChg>
        <pc:picChg chg="mod">
          <ac:chgData name="Trayce Jordan (SQL PFE-DSE)" userId="ca0c3bc3-72a6-4c9b-b1c3-ae625f836c6b" providerId="ADAL" clId="{EB904DF0-1774-4A7D-9634-47450594C818}" dt="2017-06-17T03:16:20.815" v="211" actId="14100"/>
          <ac:picMkLst>
            <pc:docMk/>
            <pc:sldMk cId="1020159169" sldId="272"/>
            <ac:picMk id="8" creationId="{00000000-0000-0000-0000-000000000000}"/>
          </ac:picMkLst>
        </pc:picChg>
      </pc:sldChg>
      <pc:sldChg chg="addSp delSp modSp">
        <pc:chgData name="Trayce Jordan (SQL PFE-DSE)" userId="ca0c3bc3-72a6-4c9b-b1c3-ae625f836c6b" providerId="ADAL" clId="{EB904DF0-1774-4A7D-9634-47450594C818}" dt="2017-06-17T03:15:37.153" v="201" actId="1037"/>
        <pc:sldMkLst>
          <pc:docMk/>
          <pc:sldMk cId="3955665371" sldId="273"/>
        </pc:sldMkLst>
        <pc:picChg chg="del">
          <ac:chgData name="Trayce Jordan (SQL PFE-DSE)" userId="ca0c3bc3-72a6-4c9b-b1c3-ae625f836c6b" providerId="ADAL" clId="{EB904DF0-1774-4A7D-9634-47450594C818}" dt="2017-06-17T03:15:23.526" v="179" actId="478"/>
          <ac:picMkLst>
            <pc:docMk/>
            <pc:sldMk cId="3955665371" sldId="273"/>
            <ac:picMk id="5" creationId="{00000000-0000-0000-0000-000000000000}"/>
          </ac:picMkLst>
        </pc:picChg>
        <pc:picChg chg="add">
          <ac:chgData name="Trayce Jordan (SQL PFE-DSE)" userId="ca0c3bc3-72a6-4c9b-b1c3-ae625f836c6b" providerId="ADAL" clId="{EB904DF0-1774-4A7D-9634-47450594C818}" dt="2017-06-17T03:15:24.775" v="180" actId="1037"/>
          <ac:picMkLst>
            <pc:docMk/>
            <pc:sldMk cId="3955665371" sldId="273"/>
            <ac:picMk id="7" creationId="{B9E9083D-346C-47B7-96C8-1E6FE5DAF100}"/>
          </ac:picMkLst>
        </pc:picChg>
        <pc:picChg chg="mod">
          <ac:chgData name="Trayce Jordan (SQL PFE-DSE)" userId="ca0c3bc3-72a6-4c9b-b1c3-ae625f836c6b" providerId="ADAL" clId="{EB904DF0-1774-4A7D-9634-47450594C818}" dt="2017-06-17T03:15:37.153" v="201" actId="1037"/>
          <ac:picMkLst>
            <pc:docMk/>
            <pc:sldMk cId="3955665371" sldId="273"/>
            <ac:picMk id="15" creationId="{00000000-0000-0000-0000-000000000000}"/>
          </ac:picMkLst>
        </pc:picChg>
      </pc:sldChg>
      <pc:sldChg chg="addSp delSp">
        <pc:chgData name="Trayce Jordan (SQL PFE-DSE)" userId="ca0c3bc3-72a6-4c9b-b1c3-ae625f836c6b" providerId="ADAL" clId="{EB904DF0-1774-4A7D-9634-47450594C818}" dt="2017-06-17T03:15:40.826" v="203" actId="20577"/>
        <pc:sldMkLst>
          <pc:docMk/>
          <pc:sldMk cId="548937122" sldId="274"/>
        </pc:sldMkLst>
        <pc:picChg chg="del">
          <ac:chgData name="Trayce Jordan (SQL PFE-DSE)" userId="ca0c3bc3-72a6-4c9b-b1c3-ae625f836c6b" providerId="ADAL" clId="{EB904DF0-1774-4A7D-9634-47450594C818}" dt="2017-06-17T03:15:40.428" v="202" actId="478"/>
          <ac:picMkLst>
            <pc:docMk/>
            <pc:sldMk cId="548937122" sldId="274"/>
            <ac:picMk id="5" creationId="{00000000-0000-0000-0000-000000000000}"/>
          </ac:picMkLst>
        </pc:picChg>
        <pc:picChg chg="add">
          <ac:chgData name="Trayce Jordan (SQL PFE-DSE)" userId="ca0c3bc3-72a6-4c9b-b1c3-ae625f836c6b" providerId="ADAL" clId="{EB904DF0-1774-4A7D-9634-47450594C818}" dt="2017-06-17T03:15:40.826" v="203" actId="20577"/>
          <ac:picMkLst>
            <pc:docMk/>
            <pc:sldMk cId="548937122" sldId="274"/>
            <ac:picMk id="15" creationId="{C4AF5A94-C566-4D4B-80C5-A9706470D5B9}"/>
          </ac:picMkLst>
        </pc:picChg>
      </pc:sldChg>
      <pc:sldChg chg="addSp delSp modSp add">
        <pc:chgData name="Trayce Jordan (SQL PFE-DSE)" userId="ca0c3bc3-72a6-4c9b-b1c3-ae625f836c6b" providerId="ADAL" clId="{EB904DF0-1774-4A7D-9634-47450594C818}" dt="2017-06-17T03:41:15.893" v="970" actId="478"/>
        <pc:sldMkLst>
          <pc:docMk/>
          <pc:sldMk cId="3470301834" sldId="275"/>
        </pc:sldMkLst>
        <pc:spChg chg="mod">
          <ac:chgData name="Trayce Jordan (SQL PFE-DSE)" userId="ca0c3bc3-72a6-4c9b-b1c3-ae625f836c6b" providerId="ADAL" clId="{EB904DF0-1774-4A7D-9634-47450594C818}" dt="2017-06-17T03:40:41.730" v="969" actId="20577"/>
          <ac:spMkLst>
            <pc:docMk/>
            <pc:sldMk cId="3470301834" sldId="275"/>
            <ac:spMk id="6" creationId="{00000000-0000-0000-0000-000000000000}"/>
          </ac:spMkLst>
        </pc:spChg>
        <pc:spChg chg="del">
          <ac:chgData name="Trayce Jordan (SQL PFE-DSE)" userId="ca0c3bc3-72a6-4c9b-b1c3-ae625f836c6b" providerId="ADAL" clId="{EB904DF0-1774-4A7D-9634-47450594C818}" dt="2017-06-17T03:36:01.294" v="345" actId="478"/>
          <ac:spMkLst>
            <pc:docMk/>
            <pc:sldMk cId="3470301834" sldId="275"/>
            <ac:spMk id="7" creationId="{00000000-0000-0000-0000-000000000000}"/>
          </ac:spMkLst>
        </pc:spChg>
        <pc:picChg chg="del">
          <ac:chgData name="Trayce Jordan (SQL PFE-DSE)" userId="ca0c3bc3-72a6-4c9b-b1c3-ae625f836c6b" providerId="ADAL" clId="{EB904DF0-1774-4A7D-9634-47450594C818}" dt="2017-06-17T03:41:15.893" v="970" actId="478"/>
          <ac:picMkLst>
            <pc:docMk/>
            <pc:sldMk cId="3470301834" sldId="275"/>
            <ac:picMk id="8" creationId="{00000000-0000-0000-0000-000000000000}"/>
          </ac:picMkLst>
        </pc:picChg>
        <pc:picChg chg="add mod">
          <ac:chgData name="Trayce Jordan (SQL PFE-DSE)" userId="ca0c3bc3-72a6-4c9b-b1c3-ae625f836c6b" providerId="ADAL" clId="{EB904DF0-1774-4A7D-9634-47450594C818}" dt="2017-06-17T03:40:29.564" v="958" actId="1036"/>
          <ac:picMkLst>
            <pc:docMk/>
            <pc:sldMk cId="3470301834" sldId="275"/>
            <ac:picMk id="9" creationId="{2DFDE5A4-89D9-4207-9F45-4DE01567A24D}"/>
          </ac:picMkLst>
        </pc:picChg>
        <pc:picChg chg="add mod">
          <ac:chgData name="Trayce Jordan (SQL PFE-DSE)" userId="ca0c3bc3-72a6-4c9b-b1c3-ae625f836c6b" providerId="ADAL" clId="{EB904DF0-1774-4A7D-9634-47450594C818}" dt="2017-06-17T03:40:29.564" v="958" actId="1036"/>
          <ac:picMkLst>
            <pc:docMk/>
            <pc:sldMk cId="3470301834" sldId="275"/>
            <ac:picMk id="10" creationId="{ACDC17B1-50C1-473C-B598-72156D6E36CF}"/>
          </ac:picMkLst>
        </pc:picChg>
        <pc:picChg chg="add mod">
          <ac:chgData name="Trayce Jordan (SQL PFE-DSE)" userId="ca0c3bc3-72a6-4c9b-b1c3-ae625f836c6b" providerId="ADAL" clId="{EB904DF0-1774-4A7D-9634-47450594C818}" dt="2017-06-17T03:40:29.564" v="958" actId="1036"/>
          <ac:picMkLst>
            <pc:docMk/>
            <pc:sldMk cId="3470301834" sldId="275"/>
            <ac:picMk id="11" creationId="{CA7B5557-A74D-417B-9F02-F2EE8AD48EF7}"/>
          </ac:picMkLst>
        </pc:picChg>
        <pc:picChg chg="add del">
          <ac:chgData name="Trayce Jordan (SQL PFE-DSE)" userId="ca0c3bc3-72a6-4c9b-b1c3-ae625f836c6b" providerId="ADAL" clId="{EB904DF0-1774-4A7D-9634-47450594C818}" dt="2017-06-17T03:37:07.957" v="377" actId="478"/>
          <ac:picMkLst>
            <pc:docMk/>
            <pc:sldMk cId="3470301834" sldId="275"/>
            <ac:picMk id="12" creationId="{7A999C3B-AE71-4409-9E7D-FCBE4B1AB47F}"/>
          </ac:picMkLst>
        </pc:picChg>
        <pc:picChg chg="add mod">
          <ac:chgData name="Trayce Jordan (SQL PFE-DSE)" userId="ca0c3bc3-72a6-4c9b-b1c3-ae625f836c6b" providerId="ADAL" clId="{EB904DF0-1774-4A7D-9634-47450594C818}" dt="2017-06-17T03:40:29.564" v="958" actId="1036"/>
          <ac:picMkLst>
            <pc:docMk/>
            <pc:sldMk cId="3470301834" sldId="275"/>
            <ac:picMk id="13" creationId="{5E16D0D5-A834-4302-A989-04079C67F6EF}"/>
          </ac:picMkLst>
        </pc:picChg>
        <pc:picChg chg="add mod">
          <ac:chgData name="Trayce Jordan (SQL PFE-DSE)" userId="ca0c3bc3-72a6-4c9b-b1c3-ae625f836c6b" providerId="ADAL" clId="{EB904DF0-1774-4A7D-9634-47450594C818}" dt="2017-06-17T03:40:29.564" v="958" actId="1036"/>
          <ac:picMkLst>
            <pc:docMk/>
            <pc:sldMk cId="3470301834" sldId="275"/>
            <ac:picMk id="14" creationId="{1FBDA2C6-C32F-4D2C-9CB8-0D46BA016958}"/>
          </ac:picMkLst>
        </pc:picChg>
        <pc:picChg chg="add mod">
          <ac:chgData name="Trayce Jordan (SQL PFE-DSE)" userId="ca0c3bc3-72a6-4c9b-b1c3-ae625f836c6b" providerId="ADAL" clId="{EB904DF0-1774-4A7D-9634-47450594C818}" dt="2017-06-17T03:40:29.564" v="958" actId="1036"/>
          <ac:picMkLst>
            <pc:docMk/>
            <pc:sldMk cId="3470301834" sldId="275"/>
            <ac:picMk id="15" creationId="{9B8CBD43-EE8A-49E2-A4E3-1880CC422CA1}"/>
          </ac:picMkLst>
        </pc:picChg>
        <pc:picChg chg="add mod">
          <ac:chgData name="Trayce Jordan (SQL PFE-DSE)" userId="ca0c3bc3-72a6-4c9b-b1c3-ae625f836c6b" providerId="ADAL" clId="{EB904DF0-1774-4A7D-9634-47450594C818}" dt="2017-06-17T03:40:29.564" v="958" actId="1036"/>
          <ac:picMkLst>
            <pc:docMk/>
            <pc:sldMk cId="3470301834" sldId="275"/>
            <ac:picMk id="16" creationId="{F03EBEB7-6B55-411A-AF48-56939E5F9C8B}"/>
          </ac:picMkLst>
        </pc:picChg>
        <pc:picChg chg="add mod">
          <ac:chgData name="Trayce Jordan (SQL PFE-DSE)" userId="ca0c3bc3-72a6-4c9b-b1c3-ae625f836c6b" providerId="ADAL" clId="{EB904DF0-1774-4A7D-9634-47450594C818}" dt="2017-06-17T03:40:29.564" v="958" actId="1036"/>
          <ac:picMkLst>
            <pc:docMk/>
            <pc:sldMk cId="3470301834" sldId="275"/>
            <ac:picMk id="17" creationId="{204547BE-3A3B-4954-85A9-A0F92B33BC5C}"/>
          </ac:picMkLst>
        </pc:picChg>
        <pc:picChg chg="add mod ord">
          <ac:chgData name="Trayce Jordan (SQL PFE-DSE)" userId="ca0c3bc3-72a6-4c9b-b1c3-ae625f836c6b" providerId="ADAL" clId="{EB904DF0-1774-4A7D-9634-47450594C818}" dt="2017-06-17T03:40:29.564" v="958" actId="1036"/>
          <ac:picMkLst>
            <pc:docMk/>
            <pc:sldMk cId="3470301834" sldId="275"/>
            <ac:picMk id="18" creationId="{046B434F-B03E-47B6-9A1B-DD9F9A58CB1B}"/>
          </ac:picMkLst>
        </pc:picChg>
        <pc:picChg chg="add mod">
          <ac:chgData name="Trayce Jordan (SQL PFE-DSE)" userId="ca0c3bc3-72a6-4c9b-b1c3-ae625f836c6b" providerId="ADAL" clId="{EB904DF0-1774-4A7D-9634-47450594C818}" dt="2017-06-17T03:40:29.564" v="958" actId="1036"/>
          <ac:picMkLst>
            <pc:docMk/>
            <pc:sldMk cId="3470301834" sldId="275"/>
            <ac:picMk id="19" creationId="{995FF768-B3BA-4C71-9D21-EB840E931D46}"/>
          </ac:picMkLst>
        </pc:picChg>
        <pc:picChg chg="add mod">
          <ac:chgData name="Trayce Jordan (SQL PFE-DSE)" userId="ca0c3bc3-72a6-4c9b-b1c3-ae625f836c6b" providerId="ADAL" clId="{EB904DF0-1774-4A7D-9634-47450594C818}" dt="2017-06-17T03:40:29.564" v="958" actId="1036"/>
          <ac:picMkLst>
            <pc:docMk/>
            <pc:sldMk cId="3470301834" sldId="275"/>
            <ac:picMk id="20" creationId="{15E34FDF-D896-4876-A7E8-846BA82CF098}"/>
          </ac:picMkLst>
        </pc:picChg>
        <pc:picChg chg="add mod">
          <ac:chgData name="Trayce Jordan (SQL PFE-DSE)" userId="ca0c3bc3-72a6-4c9b-b1c3-ae625f836c6b" providerId="ADAL" clId="{EB904DF0-1774-4A7D-9634-47450594C818}" dt="2017-06-17T03:40:29.564" v="958" actId="1036"/>
          <ac:picMkLst>
            <pc:docMk/>
            <pc:sldMk cId="3470301834" sldId="275"/>
            <ac:picMk id="21" creationId="{D7B9FD73-F3B6-485B-A094-4E4B761100F0}"/>
          </ac:picMkLst>
        </pc:picChg>
        <pc:picChg chg="add mod">
          <ac:chgData name="Trayce Jordan (SQL PFE-DSE)" userId="ca0c3bc3-72a6-4c9b-b1c3-ae625f836c6b" providerId="ADAL" clId="{EB904DF0-1774-4A7D-9634-47450594C818}" dt="2017-06-17T03:40:29.564" v="958" actId="1036"/>
          <ac:picMkLst>
            <pc:docMk/>
            <pc:sldMk cId="3470301834" sldId="275"/>
            <ac:picMk id="22" creationId="{1FF32CD9-1798-4E31-A2C0-BB53EDD1D359}"/>
          </ac:picMkLst>
        </pc:picChg>
      </pc:sldChg>
    </pc:docChg>
  </pc:docChgLst>
  <pc:docChgLst>
    <pc:chgData name="Trayce Jordan (SQL PFE-DSE)" userId="ca0c3bc3-72a6-4c9b-b1c3-ae625f836c6b" providerId="ADAL" clId="{D58EA3D3-5541-4761-AB5E-DA3B8BF2EEFD}"/>
    <pc:docChg chg="undo custSel delSld modSld modMainMaster">
      <pc:chgData name="Trayce Jordan (SQL PFE-DSE)" userId="ca0c3bc3-72a6-4c9b-b1c3-ae625f836c6b" providerId="ADAL" clId="{D58EA3D3-5541-4761-AB5E-DA3B8BF2EEFD}" dt="2017-09-12T16:31:29.082" v="122" actId="6549"/>
      <pc:docMkLst>
        <pc:docMk/>
      </pc:docMkLst>
      <pc:sldChg chg="addSp delSp modSp">
        <pc:chgData name="Trayce Jordan (SQL PFE-DSE)" userId="ca0c3bc3-72a6-4c9b-b1c3-ae625f836c6b" providerId="ADAL" clId="{D58EA3D3-5541-4761-AB5E-DA3B8BF2EEFD}" dt="2017-09-12T16:31:29.082" v="122" actId="6549"/>
        <pc:sldMkLst>
          <pc:docMk/>
          <pc:sldMk cId="2037944256" sldId="256"/>
        </pc:sldMkLst>
        <pc:spChg chg="mod">
          <ac:chgData name="Trayce Jordan (SQL PFE-DSE)" userId="ca0c3bc3-72a6-4c9b-b1c3-ae625f836c6b" providerId="ADAL" clId="{D58EA3D3-5541-4761-AB5E-DA3B8BF2EEFD}" dt="2017-09-12T16:31:08.400" v="120" actId="20577"/>
          <ac:spMkLst>
            <pc:docMk/>
            <pc:sldMk cId="2037944256" sldId="256"/>
            <ac:spMk id="6" creationId="{00000000-0000-0000-0000-000000000000}"/>
          </ac:spMkLst>
        </pc:spChg>
        <pc:spChg chg="mod">
          <ac:chgData name="Trayce Jordan (SQL PFE-DSE)" userId="ca0c3bc3-72a6-4c9b-b1c3-ae625f836c6b" providerId="ADAL" clId="{D58EA3D3-5541-4761-AB5E-DA3B8BF2EEFD}" dt="2017-09-12T16:31:29.082" v="122" actId="6549"/>
          <ac:spMkLst>
            <pc:docMk/>
            <pc:sldMk cId="2037944256" sldId="256"/>
            <ac:spMk id="7" creationId="{00000000-0000-0000-0000-000000000000}"/>
          </ac:spMkLst>
        </pc:spChg>
        <pc:picChg chg="del">
          <ac:chgData name="Trayce Jordan (SQL PFE-DSE)" userId="ca0c3bc3-72a6-4c9b-b1c3-ae625f836c6b" providerId="ADAL" clId="{D58EA3D3-5541-4761-AB5E-DA3B8BF2EEFD}" dt="2017-09-12T03:17:58.593" v="25" actId="478"/>
          <ac:picMkLst>
            <pc:docMk/>
            <pc:sldMk cId="2037944256" sldId="256"/>
            <ac:picMk id="3" creationId="{0E42FB05-C125-49B0-9415-6C2B8DF72B3D}"/>
          </ac:picMkLst>
        </pc:picChg>
        <pc:picChg chg="add del mod">
          <ac:chgData name="Trayce Jordan (SQL PFE-DSE)" userId="ca0c3bc3-72a6-4c9b-b1c3-ae625f836c6b" providerId="ADAL" clId="{D58EA3D3-5541-4761-AB5E-DA3B8BF2EEFD}" dt="2017-09-12T03:23:43.895" v="37" actId="478"/>
          <ac:picMkLst>
            <pc:docMk/>
            <pc:sldMk cId="2037944256" sldId="256"/>
            <ac:picMk id="9" creationId="{BEDD41B7-211D-4893-80A1-F86075D53F0B}"/>
          </ac:picMkLst>
        </pc:picChg>
      </pc:sldChg>
      <pc:sldChg chg="addSp delSp modSp">
        <pc:chgData name="Trayce Jordan (SQL PFE-DSE)" userId="ca0c3bc3-72a6-4c9b-b1c3-ae625f836c6b" providerId="ADAL" clId="{D58EA3D3-5541-4761-AB5E-DA3B8BF2EEFD}" dt="2017-09-12T03:23:30.512" v="36" actId="478"/>
        <pc:sldMkLst>
          <pc:docMk/>
          <pc:sldMk cId="1107126260" sldId="257"/>
        </pc:sldMkLst>
        <pc:picChg chg="add del mod">
          <ac:chgData name="Trayce Jordan (SQL PFE-DSE)" userId="ca0c3bc3-72a6-4c9b-b1c3-ae625f836c6b" providerId="ADAL" clId="{D58EA3D3-5541-4761-AB5E-DA3B8BF2EEFD}" dt="2017-09-12T03:23:30.512" v="36" actId="478"/>
          <ac:picMkLst>
            <pc:docMk/>
            <pc:sldMk cId="1107126260" sldId="257"/>
            <ac:picMk id="5" creationId="{9023D902-CFAF-44C5-AE06-77DD574EC984}"/>
          </ac:picMkLst>
        </pc:picChg>
        <pc:picChg chg="del">
          <ac:chgData name="Trayce Jordan (SQL PFE-DSE)" userId="ca0c3bc3-72a6-4c9b-b1c3-ae625f836c6b" providerId="ADAL" clId="{D58EA3D3-5541-4761-AB5E-DA3B8BF2EEFD}" dt="2017-09-12T03:16:49.625" v="17" actId="478"/>
          <ac:picMkLst>
            <pc:docMk/>
            <pc:sldMk cId="1107126260" sldId="257"/>
            <ac:picMk id="10" creationId="{230BF551-045F-4CBB-8704-6BF7325812F5}"/>
          </ac:picMkLst>
        </pc:picChg>
      </pc:sldChg>
      <pc:sldChg chg="delSp">
        <pc:chgData name="Trayce Jordan (SQL PFE-DSE)" userId="ca0c3bc3-72a6-4c9b-b1c3-ae625f836c6b" providerId="ADAL" clId="{D58EA3D3-5541-4761-AB5E-DA3B8BF2EEFD}" dt="2017-09-12T03:16:45.334" v="16" actId="478"/>
        <pc:sldMkLst>
          <pc:docMk/>
          <pc:sldMk cId="4213149536" sldId="258"/>
        </pc:sldMkLst>
        <pc:picChg chg="del">
          <ac:chgData name="Trayce Jordan (SQL PFE-DSE)" userId="ca0c3bc3-72a6-4c9b-b1c3-ae625f836c6b" providerId="ADAL" clId="{D58EA3D3-5541-4761-AB5E-DA3B8BF2EEFD}" dt="2017-09-12T03:16:45.334" v="16" actId="478"/>
          <ac:picMkLst>
            <pc:docMk/>
            <pc:sldMk cId="4213149536" sldId="258"/>
            <ac:picMk id="8" creationId="{27E1EAC8-2B75-4B69-A52B-084328D8CA3F}"/>
          </ac:picMkLst>
        </pc:picChg>
      </pc:sldChg>
      <pc:sldChg chg="delSp">
        <pc:chgData name="Trayce Jordan (SQL PFE-DSE)" userId="ca0c3bc3-72a6-4c9b-b1c3-ae625f836c6b" providerId="ADAL" clId="{D58EA3D3-5541-4761-AB5E-DA3B8BF2EEFD}" dt="2017-09-12T03:16:42.895" v="15" actId="478"/>
        <pc:sldMkLst>
          <pc:docMk/>
          <pc:sldMk cId="1579359124" sldId="259"/>
        </pc:sldMkLst>
        <pc:picChg chg="del">
          <ac:chgData name="Trayce Jordan (SQL PFE-DSE)" userId="ca0c3bc3-72a6-4c9b-b1c3-ae625f836c6b" providerId="ADAL" clId="{D58EA3D3-5541-4761-AB5E-DA3B8BF2EEFD}" dt="2017-09-12T03:16:42.895" v="15" actId="478"/>
          <ac:picMkLst>
            <pc:docMk/>
            <pc:sldMk cId="1579359124" sldId="259"/>
            <ac:picMk id="27" creationId="{9CB4DA9B-954C-41B4-8155-01BAAE2B6BB7}"/>
          </ac:picMkLst>
        </pc:picChg>
      </pc:sldChg>
      <pc:sldChg chg="delSp">
        <pc:chgData name="Trayce Jordan (SQL PFE-DSE)" userId="ca0c3bc3-72a6-4c9b-b1c3-ae625f836c6b" providerId="ADAL" clId="{D58EA3D3-5541-4761-AB5E-DA3B8BF2EEFD}" dt="2017-09-12T03:16:40.976" v="14" actId="478"/>
        <pc:sldMkLst>
          <pc:docMk/>
          <pc:sldMk cId="2620025119" sldId="260"/>
        </pc:sldMkLst>
        <pc:picChg chg="del">
          <ac:chgData name="Trayce Jordan (SQL PFE-DSE)" userId="ca0c3bc3-72a6-4c9b-b1c3-ae625f836c6b" providerId="ADAL" clId="{D58EA3D3-5541-4761-AB5E-DA3B8BF2EEFD}" dt="2017-09-12T03:16:40.976" v="14" actId="478"/>
          <ac:picMkLst>
            <pc:docMk/>
            <pc:sldMk cId="2620025119" sldId="260"/>
            <ac:picMk id="19" creationId="{3E602CA9-55CC-467E-8E1A-B56203214B63}"/>
          </ac:picMkLst>
        </pc:picChg>
      </pc:sldChg>
      <pc:sldChg chg="delSp">
        <pc:chgData name="Trayce Jordan (SQL PFE-DSE)" userId="ca0c3bc3-72a6-4c9b-b1c3-ae625f836c6b" providerId="ADAL" clId="{D58EA3D3-5541-4761-AB5E-DA3B8BF2EEFD}" dt="2017-09-12T03:16:38.720" v="13" actId="478"/>
        <pc:sldMkLst>
          <pc:docMk/>
          <pc:sldMk cId="1325687932" sldId="261"/>
        </pc:sldMkLst>
        <pc:picChg chg="del">
          <ac:chgData name="Trayce Jordan (SQL PFE-DSE)" userId="ca0c3bc3-72a6-4c9b-b1c3-ae625f836c6b" providerId="ADAL" clId="{D58EA3D3-5541-4761-AB5E-DA3B8BF2EEFD}" dt="2017-09-12T03:16:38.720" v="13" actId="478"/>
          <ac:picMkLst>
            <pc:docMk/>
            <pc:sldMk cId="1325687932" sldId="261"/>
            <ac:picMk id="18" creationId="{5FBC0863-5A23-4244-8679-83D98CED5DC9}"/>
          </ac:picMkLst>
        </pc:picChg>
      </pc:sldChg>
      <pc:sldChg chg="delSp">
        <pc:chgData name="Trayce Jordan (SQL PFE-DSE)" userId="ca0c3bc3-72a6-4c9b-b1c3-ae625f836c6b" providerId="ADAL" clId="{D58EA3D3-5541-4761-AB5E-DA3B8BF2EEFD}" dt="2017-09-12T03:16:07.215" v="3" actId="478"/>
        <pc:sldMkLst>
          <pc:docMk/>
          <pc:sldMk cId="1565045966" sldId="262"/>
        </pc:sldMkLst>
        <pc:picChg chg="del">
          <ac:chgData name="Trayce Jordan (SQL PFE-DSE)" userId="ca0c3bc3-72a6-4c9b-b1c3-ae625f836c6b" providerId="ADAL" clId="{D58EA3D3-5541-4761-AB5E-DA3B8BF2EEFD}" dt="2017-09-12T03:16:07.215" v="3" actId="478"/>
          <ac:picMkLst>
            <pc:docMk/>
            <pc:sldMk cId="1565045966" sldId="262"/>
            <ac:picMk id="6" creationId="{2F772B55-77D6-45C0-A8BF-15DC5A9D1B91}"/>
          </ac:picMkLst>
        </pc:picChg>
      </pc:sldChg>
      <pc:sldChg chg="delSp">
        <pc:chgData name="Trayce Jordan (SQL PFE-DSE)" userId="ca0c3bc3-72a6-4c9b-b1c3-ae625f836c6b" providerId="ADAL" clId="{D58EA3D3-5541-4761-AB5E-DA3B8BF2EEFD}" dt="2017-09-12T03:16:05.049" v="2" actId="478"/>
        <pc:sldMkLst>
          <pc:docMk/>
          <pc:sldMk cId="4134985316" sldId="263"/>
        </pc:sldMkLst>
        <pc:picChg chg="del">
          <ac:chgData name="Trayce Jordan (SQL PFE-DSE)" userId="ca0c3bc3-72a6-4c9b-b1c3-ae625f836c6b" providerId="ADAL" clId="{D58EA3D3-5541-4761-AB5E-DA3B8BF2EEFD}" dt="2017-09-12T03:16:05.049" v="2" actId="478"/>
          <ac:picMkLst>
            <pc:docMk/>
            <pc:sldMk cId="4134985316" sldId="263"/>
            <ac:picMk id="6" creationId="{9EB984B0-2636-4B24-9EDF-44ACAB8A99EC}"/>
          </ac:picMkLst>
        </pc:picChg>
      </pc:sldChg>
      <pc:sldChg chg="delSp modSp">
        <pc:chgData name="Trayce Jordan (SQL PFE-DSE)" userId="ca0c3bc3-72a6-4c9b-b1c3-ae625f836c6b" providerId="ADAL" clId="{D58EA3D3-5541-4761-AB5E-DA3B8BF2EEFD}" dt="2017-09-12T03:29:43.664" v="118"/>
        <pc:sldMkLst>
          <pc:docMk/>
          <pc:sldMk cId="517888458" sldId="265"/>
        </pc:sldMkLst>
        <pc:spChg chg="mod">
          <ac:chgData name="Trayce Jordan (SQL PFE-DSE)" userId="ca0c3bc3-72a6-4c9b-b1c3-ae625f836c6b" providerId="ADAL" clId="{D58EA3D3-5541-4761-AB5E-DA3B8BF2EEFD}" dt="2017-09-12T03:29:16.668" v="113"/>
          <ac:spMkLst>
            <pc:docMk/>
            <pc:sldMk cId="517888458" sldId="265"/>
            <ac:spMk id="2" creationId="{D54CA3C3-1FE2-4ACA-8E60-B7516D69677F}"/>
          </ac:spMkLst>
        </pc:spChg>
        <pc:spChg chg="mod">
          <ac:chgData name="Trayce Jordan (SQL PFE-DSE)" userId="ca0c3bc3-72a6-4c9b-b1c3-ae625f836c6b" providerId="ADAL" clId="{D58EA3D3-5541-4761-AB5E-DA3B8BF2EEFD}" dt="2017-09-12T03:29:38.841" v="117"/>
          <ac:spMkLst>
            <pc:docMk/>
            <pc:sldMk cId="517888458" sldId="265"/>
            <ac:spMk id="3" creationId="{00000000-0000-0000-0000-000000000000}"/>
          </ac:spMkLst>
        </pc:spChg>
        <pc:spChg chg="mod">
          <ac:chgData name="Trayce Jordan (SQL PFE-DSE)" userId="ca0c3bc3-72a6-4c9b-b1c3-ae625f836c6b" providerId="ADAL" clId="{D58EA3D3-5541-4761-AB5E-DA3B8BF2EEFD}" dt="2017-09-12T03:29:34.461" v="116"/>
          <ac:spMkLst>
            <pc:docMk/>
            <pc:sldMk cId="517888458" sldId="265"/>
            <ac:spMk id="4" creationId="{00000000-0000-0000-0000-000000000000}"/>
          </ac:spMkLst>
        </pc:spChg>
        <pc:picChg chg="mod">
          <ac:chgData name="Trayce Jordan (SQL PFE-DSE)" userId="ca0c3bc3-72a6-4c9b-b1c3-ae625f836c6b" providerId="ADAL" clId="{D58EA3D3-5541-4761-AB5E-DA3B8BF2EEFD}" dt="2017-09-12T03:29:43.664" v="118"/>
          <ac:picMkLst>
            <pc:docMk/>
            <pc:sldMk cId="517888458" sldId="265"/>
            <ac:picMk id="6" creationId="{00000000-0000-0000-0000-000000000000}"/>
          </ac:picMkLst>
        </pc:picChg>
        <pc:picChg chg="del">
          <ac:chgData name="Trayce Jordan (SQL PFE-DSE)" userId="ca0c3bc3-72a6-4c9b-b1c3-ae625f836c6b" providerId="ADAL" clId="{D58EA3D3-5541-4761-AB5E-DA3B8BF2EEFD}" dt="2017-09-12T03:16:02.687" v="1" actId="478"/>
          <ac:picMkLst>
            <pc:docMk/>
            <pc:sldMk cId="517888458" sldId="265"/>
            <ac:picMk id="7" creationId="{DD139F88-5EB0-4CFA-9968-680E5535DB05}"/>
          </ac:picMkLst>
        </pc:picChg>
      </pc:sldChg>
      <pc:sldChg chg="delSp">
        <pc:chgData name="Trayce Jordan (SQL PFE-DSE)" userId="ca0c3bc3-72a6-4c9b-b1c3-ae625f836c6b" providerId="ADAL" clId="{D58EA3D3-5541-4761-AB5E-DA3B8BF2EEFD}" dt="2017-09-12T03:16:15.992" v="6" actId="478"/>
        <pc:sldMkLst>
          <pc:docMk/>
          <pc:sldMk cId="3660841505" sldId="266"/>
        </pc:sldMkLst>
        <pc:picChg chg="del">
          <ac:chgData name="Trayce Jordan (SQL PFE-DSE)" userId="ca0c3bc3-72a6-4c9b-b1c3-ae625f836c6b" providerId="ADAL" clId="{D58EA3D3-5541-4761-AB5E-DA3B8BF2EEFD}" dt="2017-09-12T03:16:15.992" v="6" actId="478"/>
          <ac:picMkLst>
            <pc:docMk/>
            <pc:sldMk cId="3660841505" sldId="266"/>
            <ac:picMk id="6" creationId="{8E995B6F-558C-47D3-9EDE-A48966DB673B}"/>
          </ac:picMkLst>
        </pc:picChg>
      </pc:sldChg>
      <pc:sldChg chg="delSp">
        <pc:chgData name="Trayce Jordan (SQL PFE-DSE)" userId="ca0c3bc3-72a6-4c9b-b1c3-ae625f836c6b" providerId="ADAL" clId="{D58EA3D3-5541-4761-AB5E-DA3B8BF2EEFD}" dt="2017-09-12T03:16:12.199" v="5" actId="478"/>
        <pc:sldMkLst>
          <pc:docMk/>
          <pc:sldMk cId="3486934982" sldId="267"/>
        </pc:sldMkLst>
        <pc:picChg chg="del">
          <ac:chgData name="Trayce Jordan (SQL PFE-DSE)" userId="ca0c3bc3-72a6-4c9b-b1c3-ae625f836c6b" providerId="ADAL" clId="{D58EA3D3-5541-4761-AB5E-DA3B8BF2EEFD}" dt="2017-09-12T03:16:12.199" v="5" actId="478"/>
          <ac:picMkLst>
            <pc:docMk/>
            <pc:sldMk cId="3486934982" sldId="267"/>
            <ac:picMk id="7" creationId="{06B1179D-991C-4DD3-A99E-BA19CD21E04B}"/>
          </ac:picMkLst>
        </pc:picChg>
      </pc:sldChg>
      <pc:sldChg chg="delSp">
        <pc:chgData name="Trayce Jordan (SQL PFE-DSE)" userId="ca0c3bc3-72a6-4c9b-b1c3-ae625f836c6b" providerId="ADAL" clId="{D58EA3D3-5541-4761-AB5E-DA3B8BF2EEFD}" dt="2017-09-12T03:16:09.391" v="4" actId="478"/>
        <pc:sldMkLst>
          <pc:docMk/>
          <pc:sldMk cId="3426534713" sldId="268"/>
        </pc:sldMkLst>
        <pc:picChg chg="del">
          <ac:chgData name="Trayce Jordan (SQL PFE-DSE)" userId="ca0c3bc3-72a6-4c9b-b1c3-ae625f836c6b" providerId="ADAL" clId="{D58EA3D3-5541-4761-AB5E-DA3B8BF2EEFD}" dt="2017-09-12T03:16:09.391" v="4" actId="478"/>
          <ac:picMkLst>
            <pc:docMk/>
            <pc:sldMk cId="3426534713" sldId="268"/>
            <ac:picMk id="4" creationId="{BF755518-111E-497B-B748-04D9E4522D55}"/>
          </ac:picMkLst>
        </pc:picChg>
      </pc:sldChg>
      <pc:sldChg chg="delSp">
        <pc:chgData name="Trayce Jordan (SQL PFE-DSE)" userId="ca0c3bc3-72a6-4c9b-b1c3-ae625f836c6b" providerId="ADAL" clId="{D58EA3D3-5541-4761-AB5E-DA3B8BF2EEFD}" dt="2017-09-12T03:16:21.858" v="8" actId="478"/>
        <pc:sldMkLst>
          <pc:docMk/>
          <pc:sldMk cId="2689896842" sldId="269"/>
        </pc:sldMkLst>
        <pc:picChg chg="del">
          <ac:chgData name="Trayce Jordan (SQL PFE-DSE)" userId="ca0c3bc3-72a6-4c9b-b1c3-ae625f836c6b" providerId="ADAL" clId="{D58EA3D3-5541-4761-AB5E-DA3B8BF2EEFD}" dt="2017-09-12T03:16:21.858" v="8" actId="478"/>
          <ac:picMkLst>
            <pc:docMk/>
            <pc:sldMk cId="2689896842" sldId="269"/>
            <ac:picMk id="8" creationId="{6BA025CA-630C-44B8-81A7-288A9C1F5674}"/>
          </ac:picMkLst>
        </pc:picChg>
      </pc:sldChg>
      <pc:sldChg chg="delSp">
        <pc:chgData name="Trayce Jordan (SQL PFE-DSE)" userId="ca0c3bc3-72a6-4c9b-b1c3-ae625f836c6b" providerId="ADAL" clId="{D58EA3D3-5541-4761-AB5E-DA3B8BF2EEFD}" dt="2017-09-12T03:16:18.383" v="7" actId="478"/>
        <pc:sldMkLst>
          <pc:docMk/>
          <pc:sldMk cId="2549374259" sldId="270"/>
        </pc:sldMkLst>
        <pc:picChg chg="del">
          <ac:chgData name="Trayce Jordan (SQL PFE-DSE)" userId="ca0c3bc3-72a6-4c9b-b1c3-ae625f836c6b" providerId="ADAL" clId="{D58EA3D3-5541-4761-AB5E-DA3B8BF2EEFD}" dt="2017-09-12T03:16:18.383" v="7" actId="478"/>
          <ac:picMkLst>
            <pc:docMk/>
            <pc:sldMk cId="2549374259" sldId="270"/>
            <ac:picMk id="7" creationId="{C9D69B43-6D64-45B8-890B-EE92A87C4611}"/>
          </ac:picMkLst>
        </pc:picChg>
      </pc:sldChg>
      <pc:sldChg chg="delSp">
        <pc:chgData name="Trayce Jordan (SQL PFE-DSE)" userId="ca0c3bc3-72a6-4c9b-b1c3-ae625f836c6b" providerId="ADAL" clId="{D58EA3D3-5541-4761-AB5E-DA3B8BF2EEFD}" dt="2017-09-12T03:16:28.656" v="10" actId="478"/>
        <pc:sldMkLst>
          <pc:docMk/>
          <pc:sldMk cId="3726580712" sldId="271"/>
        </pc:sldMkLst>
        <pc:picChg chg="del">
          <ac:chgData name="Trayce Jordan (SQL PFE-DSE)" userId="ca0c3bc3-72a6-4c9b-b1c3-ae625f836c6b" providerId="ADAL" clId="{D58EA3D3-5541-4761-AB5E-DA3B8BF2EEFD}" dt="2017-09-12T03:16:28.656" v="10" actId="478"/>
          <ac:picMkLst>
            <pc:docMk/>
            <pc:sldMk cId="3726580712" sldId="271"/>
            <ac:picMk id="22" creationId="{20F20B20-383A-4A13-9720-818F0446C70C}"/>
          </ac:picMkLst>
        </pc:picChg>
      </pc:sldChg>
      <pc:sldChg chg="delSp">
        <pc:chgData name="Trayce Jordan (SQL PFE-DSE)" userId="ca0c3bc3-72a6-4c9b-b1c3-ae625f836c6b" providerId="ADAL" clId="{D58EA3D3-5541-4761-AB5E-DA3B8BF2EEFD}" dt="2017-09-12T03:16:25.519" v="9" actId="478"/>
        <pc:sldMkLst>
          <pc:docMk/>
          <pc:sldMk cId="1020159169" sldId="272"/>
        </pc:sldMkLst>
        <pc:picChg chg="del">
          <ac:chgData name="Trayce Jordan (SQL PFE-DSE)" userId="ca0c3bc3-72a6-4c9b-b1c3-ae625f836c6b" providerId="ADAL" clId="{D58EA3D3-5541-4761-AB5E-DA3B8BF2EEFD}" dt="2017-09-12T03:16:25.519" v="9" actId="478"/>
          <ac:picMkLst>
            <pc:docMk/>
            <pc:sldMk cId="1020159169" sldId="272"/>
            <ac:picMk id="6" creationId="{6C191900-2EF9-4A41-8244-B20044CFD8ED}"/>
          </ac:picMkLst>
        </pc:picChg>
      </pc:sldChg>
      <pc:sldChg chg="delSp">
        <pc:chgData name="Trayce Jordan (SQL PFE-DSE)" userId="ca0c3bc3-72a6-4c9b-b1c3-ae625f836c6b" providerId="ADAL" clId="{D58EA3D3-5541-4761-AB5E-DA3B8BF2EEFD}" dt="2017-09-12T03:16:35.768" v="12" actId="478"/>
        <pc:sldMkLst>
          <pc:docMk/>
          <pc:sldMk cId="3955665371" sldId="273"/>
        </pc:sldMkLst>
        <pc:picChg chg="del">
          <ac:chgData name="Trayce Jordan (SQL PFE-DSE)" userId="ca0c3bc3-72a6-4c9b-b1c3-ae625f836c6b" providerId="ADAL" clId="{D58EA3D3-5541-4761-AB5E-DA3B8BF2EEFD}" dt="2017-09-12T03:16:35.768" v="12" actId="478"/>
          <ac:picMkLst>
            <pc:docMk/>
            <pc:sldMk cId="3955665371" sldId="273"/>
            <ac:picMk id="7" creationId="{B9E9083D-346C-47B7-96C8-1E6FE5DAF100}"/>
          </ac:picMkLst>
        </pc:picChg>
      </pc:sldChg>
      <pc:sldChg chg="delSp">
        <pc:chgData name="Trayce Jordan (SQL PFE-DSE)" userId="ca0c3bc3-72a6-4c9b-b1c3-ae625f836c6b" providerId="ADAL" clId="{D58EA3D3-5541-4761-AB5E-DA3B8BF2EEFD}" dt="2017-09-12T03:16:31.463" v="11" actId="478"/>
        <pc:sldMkLst>
          <pc:docMk/>
          <pc:sldMk cId="548937122" sldId="274"/>
        </pc:sldMkLst>
        <pc:picChg chg="del">
          <ac:chgData name="Trayce Jordan (SQL PFE-DSE)" userId="ca0c3bc3-72a6-4c9b-b1c3-ae625f836c6b" providerId="ADAL" clId="{D58EA3D3-5541-4761-AB5E-DA3B8BF2EEFD}" dt="2017-09-12T03:16:31.463" v="11" actId="478"/>
          <ac:picMkLst>
            <pc:docMk/>
            <pc:sldMk cId="548937122" sldId="274"/>
            <ac:picMk id="15" creationId="{C4AF5A94-C566-4D4B-80C5-A9706470D5B9}"/>
          </ac:picMkLst>
        </pc:picChg>
      </pc:sldChg>
      <pc:sldChg chg="del">
        <pc:chgData name="Trayce Jordan (SQL PFE-DSE)" userId="ca0c3bc3-72a6-4c9b-b1c3-ae625f836c6b" providerId="ADAL" clId="{D58EA3D3-5541-4761-AB5E-DA3B8BF2EEFD}" dt="2017-09-12T03:15:51.613" v="0" actId="2696"/>
        <pc:sldMkLst>
          <pc:docMk/>
          <pc:sldMk cId="3470301834" sldId="275"/>
        </pc:sldMkLst>
      </pc:sldChg>
      <pc:sldMasterChg chg="modSldLayout">
        <pc:chgData name="Trayce Jordan (SQL PFE-DSE)" userId="ca0c3bc3-72a6-4c9b-b1c3-ae625f836c6b" providerId="ADAL" clId="{D58EA3D3-5541-4761-AB5E-DA3B8BF2EEFD}" dt="2017-09-12T03:23:04.590" v="32" actId="1076"/>
        <pc:sldMasterMkLst>
          <pc:docMk/>
          <pc:sldMasterMk cId="484491755" sldId="2147483648"/>
        </pc:sldMasterMkLst>
        <pc:sldLayoutChg chg="addSp delSp modSp">
          <pc:chgData name="Trayce Jordan (SQL PFE-DSE)" userId="ca0c3bc3-72a6-4c9b-b1c3-ae625f836c6b" providerId="ADAL" clId="{D58EA3D3-5541-4761-AB5E-DA3B8BF2EEFD}" dt="2017-09-12T03:23:04.590" v="32" actId="1076"/>
          <pc:sldLayoutMkLst>
            <pc:docMk/>
            <pc:sldMasterMk cId="484491755" sldId="2147483648"/>
            <pc:sldLayoutMk cId="3793196113" sldId="2147483649"/>
          </pc:sldLayoutMkLst>
          <pc:spChg chg="del">
            <ac:chgData name="Trayce Jordan (SQL PFE-DSE)" userId="ca0c3bc3-72a6-4c9b-b1c3-ae625f836c6b" providerId="ADAL" clId="{D58EA3D3-5541-4761-AB5E-DA3B8BF2EEFD}" dt="2017-09-12T03:22:38.985" v="27" actId="478"/>
            <ac:spMkLst>
              <pc:docMk/>
              <pc:sldMasterMk cId="484491755" sldId="2147483648"/>
              <pc:sldLayoutMk cId="3793196113" sldId="2147483649"/>
              <ac:spMk id="4" creationId="{00000000-0000-0000-0000-000000000000}"/>
            </ac:spMkLst>
          </pc:spChg>
          <pc:spChg chg="del">
            <ac:chgData name="Trayce Jordan (SQL PFE-DSE)" userId="ca0c3bc3-72a6-4c9b-b1c3-ae625f836c6b" providerId="ADAL" clId="{D58EA3D3-5541-4761-AB5E-DA3B8BF2EEFD}" dt="2017-09-12T03:22:44.975" v="29" actId="478"/>
            <ac:spMkLst>
              <pc:docMk/>
              <pc:sldMasterMk cId="484491755" sldId="2147483648"/>
              <pc:sldLayoutMk cId="3793196113" sldId="2147483649"/>
              <ac:spMk id="5" creationId="{00000000-0000-0000-0000-000000000000}"/>
            </ac:spMkLst>
          </pc:spChg>
          <pc:spChg chg="del">
            <ac:chgData name="Trayce Jordan (SQL PFE-DSE)" userId="ca0c3bc3-72a6-4c9b-b1c3-ae625f836c6b" providerId="ADAL" clId="{D58EA3D3-5541-4761-AB5E-DA3B8BF2EEFD}" dt="2017-09-12T03:22:43.110" v="28" actId="478"/>
            <ac:spMkLst>
              <pc:docMk/>
              <pc:sldMasterMk cId="484491755" sldId="2147483648"/>
              <pc:sldLayoutMk cId="3793196113" sldId="2147483649"/>
              <ac:spMk id="6" creationId="{00000000-0000-0000-0000-000000000000}"/>
            </ac:spMkLst>
          </pc:spChg>
          <pc:picChg chg="add mod">
            <ac:chgData name="Trayce Jordan (SQL PFE-DSE)" userId="ca0c3bc3-72a6-4c9b-b1c3-ae625f836c6b" providerId="ADAL" clId="{D58EA3D3-5541-4761-AB5E-DA3B8BF2EEFD}" dt="2017-09-12T03:23:04.590" v="32" actId="1076"/>
            <ac:picMkLst>
              <pc:docMk/>
              <pc:sldMasterMk cId="484491755" sldId="2147483648"/>
              <pc:sldLayoutMk cId="3793196113" sldId="2147483649"/>
              <ac:picMk id="7" creationId="{A4412E0B-5145-4DFA-B6C0-B964A15D35F2}"/>
            </ac:picMkLst>
          </pc:picChg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2D3A05C-9155-4FEF-B38F-2E43023752F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F28E819-5398-4526-BE29-341F146D7783}" type="pres">
      <dgm:prSet presAssocID="{E2D3A05C-9155-4FEF-B38F-2E43023752F6}" presName="linear" presStyleCnt="0">
        <dgm:presLayoutVars>
          <dgm:animLvl val="lvl"/>
          <dgm:resizeHandles val="exact"/>
        </dgm:presLayoutVars>
      </dgm:prSet>
      <dgm:spPr/>
    </dgm:pt>
  </dgm:ptLst>
  <dgm:cxnLst>
    <dgm:cxn modelId="{1B7E2F81-9197-4428-90B4-1E2BCD91ADD7}" type="presOf" srcId="{E2D3A05C-9155-4FEF-B38F-2E43023752F6}" destId="{3F28E819-5398-4526-BE29-341F146D7783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2D3A05C-9155-4FEF-B38F-2E43023752F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F28E819-5398-4526-BE29-341F146D7783}" type="pres">
      <dgm:prSet presAssocID="{E2D3A05C-9155-4FEF-B38F-2E43023752F6}" presName="linear" presStyleCnt="0">
        <dgm:presLayoutVars>
          <dgm:animLvl val="lvl"/>
          <dgm:resizeHandles val="exact"/>
        </dgm:presLayoutVars>
      </dgm:prSet>
      <dgm:spPr/>
    </dgm:pt>
  </dgm:ptLst>
  <dgm:cxnLst>
    <dgm:cxn modelId="{1B7E2F81-9197-4428-90B4-1E2BCD91ADD7}" type="presOf" srcId="{E2D3A05C-9155-4FEF-B38F-2E43023752F6}" destId="{3F28E819-5398-4526-BE29-341F146D7783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2D3A05C-9155-4FEF-B38F-2E43023752F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F28E819-5398-4526-BE29-341F146D7783}" type="pres">
      <dgm:prSet presAssocID="{E2D3A05C-9155-4FEF-B38F-2E43023752F6}" presName="linear" presStyleCnt="0">
        <dgm:presLayoutVars>
          <dgm:animLvl val="lvl"/>
          <dgm:resizeHandles val="exact"/>
        </dgm:presLayoutVars>
      </dgm:prSet>
      <dgm:spPr/>
    </dgm:pt>
  </dgm:ptLst>
  <dgm:cxnLst>
    <dgm:cxn modelId="{1B7E2F81-9197-4428-90B4-1E2BCD91ADD7}" type="presOf" srcId="{E2D3A05C-9155-4FEF-B38F-2E43023752F6}" destId="{3F28E819-5398-4526-BE29-341F146D7783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2D3A05C-9155-4FEF-B38F-2E43023752F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F28E819-5398-4526-BE29-341F146D7783}" type="pres">
      <dgm:prSet presAssocID="{E2D3A05C-9155-4FEF-B38F-2E43023752F6}" presName="linear" presStyleCnt="0">
        <dgm:presLayoutVars>
          <dgm:animLvl val="lvl"/>
          <dgm:resizeHandles val="exact"/>
        </dgm:presLayoutVars>
      </dgm:prSet>
      <dgm:spPr/>
    </dgm:pt>
  </dgm:ptLst>
  <dgm:cxnLst>
    <dgm:cxn modelId="{1B7E2F81-9197-4428-90B4-1E2BCD91ADD7}" type="presOf" srcId="{E2D3A05C-9155-4FEF-B38F-2E43023752F6}" destId="{3F28E819-5398-4526-BE29-341F146D7783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2D3A05C-9155-4FEF-B38F-2E43023752F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4C75A3D-D8E1-40EF-84EA-D37F99C44F84}">
      <dgm:prSet/>
      <dgm:spPr/>
      <dgm:t>
        <a:bodyPr/>
        <a:lstStyle/>
        <a:p>
          <a:pPr rtl="0"/>
          <a:r>
            <a:rPr lang="en-US" dirty="0"/>
            <a:t>Look for failover DDL events</a:t>
          </a:r>
        </a:p>
      </dgm:t>
    </dgm:pt>
    <dgm:pt modelId="{B18FA6E2-5072-4458-82DA-D77B77CAFAD5}" type="parTrans" cxnId="{8DB67A79-C090-4D38-9384-22B5E63351A3}">
      <dgm:prSet/>
      <dgm:spPr/>
      <dgm:t>
        <a:bodyPr/>
        <a:lstStyle/>
        <a:p>
          <a:endParaRPr lang="en-US"/>
        </a:p>
      </dgm:t>
    </dgm:pt>
    <dgm:pt modelId="{3E2E7BAF-EF24-41E7-AB02-BA12DCB6E74C}" type="sibTrans" cxnId="{8DB67A79-C090-4D38-9384-22B5E63351A3}">
      <dgm:prSet/>
      <dgm:spPr/>
      <dgm:t>
        <a:bodyPr/>
        <a:lstStyle/>
        <a:p>
          <a:endParaRPr lang="en-US"/>
        </a:p>
      </dgm:t>
    </dgm:pt>
    <dgm:pt modelId="{3F28E819-5398-4526-BE29-341F146D7783}" type="pres">
      <dgm:prSet presAssocID="{E2D3A05C-9155-4FEF-B38F-2E43023752F6}" presName="linear" presStyleCnt="0">
        <dgm:presLayoutVars>
          <dgm:animLvl val="lvl"/>
          <dgm:resizeHandles val="exact"/>
        </dgm:presLayoutVars>
      </dgm:prSet>
      <dgm:spPr/>
    </dgm:pt>
    <dgm:pt modelId="{8B656A64-4448-48E7-9AD4-FAE20988C93E}" type="pres">
      <dgm:prSet presAssocID="{14C75A3D-D8E1-40EF-84EA-D37F99C44F84}" presName="parentText" presStyleLbl="node1" presStyleIdx="0" presStyleCnt="1" custLinFactNeighborY="6515">
        <dgm:presLayoutVars>
          <dgm:chMax val="0"/>
          <dgm:bulletEnabled val="1"/>
        </dgm:presLayoutVars>
      </dgm:prSet>
      <dgm:spPr/>
    </dgm:pt>
  </dgm:ptLst>
  <dgm:cxnLst>
    <dgm:cxn modelId="{43398D41-9FD5-4BB8-8FE7-5320143018F8}" type="presOf" srcId="{14C75A3D-D8E1-40EF-84EA-D37F99C44F84}" destId="{8B656A64-4448-48E7-9AD4-FAE20988C93E}" srcOrd="0" destOrd="0" presId="urn:microsoft.com/office/officeart/2005/8/layout/vList2"/>
    <dgm:cxn modelId="{8DB67A79-C090-4D38-9384-22B5E63351A3}" srcId="{E2D3A05C-9155-4FEF-B38F-2E43023752F6}" destId="{14C75A3D-D8E1-40EF-84EA-D37F99C44F84}" srcOrd="0" destOrd="0" parTransId="{B18FA6E2-5072-4458-82DA-D77B77CAFAD5}" sibTransId="{3E2E7BAF-EF24-41E7-AB02-BA12DCB6E74C}"/>
    <dgm:cxn modelId="{1B7E2F81-9197-4428-90B4-1E2BCD91ADD7}" type="presOf" srcId="{E2D3A05C-9155-4FEF-B38F-2E43023752F6}" destId="{3F28E819-5398-4526-BE29-341F146D7783}" srcOrd="0" destOrd="0" presId="urn:microsoft.com/office/officeart/2005/8/layout/vList2"/>
    <dgm:cxn modelId="{937A57A3-65F7-470E-BA9C-12A068D47571}" type="presParOf" srcId="{3F28E819-5398-4526-BE29-341F146D7783}" destId="{8B656A64-4448-48E7-9AD4-FAE20988C93E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2D3A05C-9155-4FEF-B38F-2E43023752F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4C75A3D-D8E1-40EF-84EA-D37F99C44F84}">
      <dgm:prSet/>
      <dgm:spPr/>
      <dgm:t>
        <a:bodyPr/>
        <a:lstStyle/>
        <a:p>
          <a:pPr rtl="0"/>
          <a:r>
            <a:rPr lang="en-US" dirty="0"/>
            <a:t>Look for lease timeout events</a:t>
          </a:r>
        </a:p>
      </dgm:t>
    </dgm:pt>
    <dgm:pt modelId="{B18FA6E2-5072-4458-82DA-D77B77CAFAD5}" type="parTrans" cxnId="{8DB67A79-C090-4D38-9384-22B5E63351A3}">
      <dgm:prSet/>
      <dgm:spPr/>
      <dgm:t>
        <a:bodyPr/>
        <a:lstStyle/>
        <a:p>
          <a:endParaRPr lang="en-US"/>
        </a:p>
      </dgm:t>
    </dgm:pt>
    <dgm:pt modelId="{3E2E7BAF-EF24-41E7-AB02-BA12DCB6E74C}" type="sibTrans" cxnId="{8DB67A79-C090-4D38-9384-22B5E63351A3}">
      <dgm:prSet/>
      <dgm:spPr/>
      <dgm:t>
        <a:bodyPr/>
        <a:lstStyle/>
        <a:p>
          <a:endParaRPr lang="en-US"/>
        </a:p>
      </dgm:t>
    </dgm:pt>
    <dgm:pt modelId="{3F28E819-5398-4526-BE29-341F146D7783}" type="pres">
      <dgm:prSet presAssocID="{E2D3A05C-9155-4FEF-B38F-2E43023752F6}" presName="linear" presStyleCnt="0">
        <dgm:presLayoutVars>
          <dgm:animLvl val="lvl"/>
          <dgm:resizeHandles val="exact"/>
        </dgm:presLayoutVars>
      </dgm:prSet>
      <dgm:spPr/>
    </dgm:pt>
    <dgm:pt modelId="{8B656A64-4448-48E7-9AD4-FAE20988C93E}" type="pres">
      <dgm:prSet presAssocID="{14C75A3D-D8E1-40EF-84EA-D37F99C44F84}" presName="parentText" presStyleLbl="node1" presStyleIdx="0" presStyleCnt="1" custLinFactNeighborY="6515">
        <dgm:presLayoutVars>
          <dgm:chMax val="0"/>
          <dgm:bulletEnabled val="1"/>
        </dgm:presLayoutVars>
      </dgm:prSet>
      <dgm:spPr/>
    </dgm:pt>
  </dgm:ptLst>
  <dgm:cxnLst>
    <dgm:cxn modelId="{43398D41-9FD5-4BB8-8FE7-5320143018F8}" type="presOf" srcId="{14C75A3D-D8E1-40EF-84EA-D37F99C44F84}" destId="{8B656A64-4448-48E7-9AD4-FAE20988C93E}" srcOrd="0" destOrd="0" presId="urn:microsoft.com/office/officeart/2005/8/layout/vList2"/>
    <dgm:cxn modelId="{8DB67A79-C090-4D38-9384-22B5E63351A3}" srcId="{E2D3A05C-9155-4FEF-B38F-2E43023752F6}" destId="{14C75A3D-D8E1-40EF-84EA-D37F99C44F84}" srcOrd="0" destOrd="0" parTransId="{B18FA6E2-5072-4458-82DA-D77B77CAFAD5}" sibTransId="{3E2E7BAF-EF24-41E7-AB02-BA12DCB6E74C}"/>
    <dgm:cxn modelId="{1B7E2F81-9197-4428-90B4-1E2BCD91ADD7}" type="presOf" srcId="{E2D3A05C-9155-4FEF-B38F-2E43023752F6}" destId="{3F28E819-5398-4526-BE29-341F146D7783}" srcOrd="0" destOrd="0" presId="urn:microsoft.com/office/officeart/2005/8/layout/vList2"/>
    <dgm:cxn modelId="{937A57A3-65F7-470E-BA9C-12A068D47571}" type="presParOf" srcId="{3F28E819-5398-4526-BE29-341F146D7783}" destId="{8B656A64-4448-48E7-9AD4-FAE20988C93E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2D3A05C-9155-4FEF-B38F-2E43023752F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603DFD2-1D2A-4FF1-AA2B-5EDA8618DB72}">
      <dgm:prSet/>
      <dgm:spPr/>
      <dgm:t>
        <a:bodyPr/>
        <a:lstStyle/>
        <a:p>
          <a:pPr rtl="0"/>
          <a:r>
            <a:rPr lang="en-US" dirty="0"/>
            <a:t>Look at all state changes to get timelines</a:t>
          </a:r>
        </a:p>
      </dgm:t>
    </dgm:pt>
    <dgm:pt modelId="{F79C9D42-9518-478F-9D0C-BCFC856E5F34}" type="parTrans" cxnId="{7111E569-EBFC-49D5-963F-AD1C0E6E3D6E}">
      <dgm:prSet/>
      <dgm:spPr/>
      <dgm:t>
        <a:bodyPr/>
        <a:lstStyle/>
        <a:p>
          <a:endParaRPr lang="en-US"/>
        </a:p>
      </dgm:t>
    </dgm:pt>
    <dgm:pt modelId="{7B7C21AD-CD72-4B41-8D03-4EE6749341FF}" type="sibTrans" cxnId="{7111E569-EBFC-49D5-963F-AD1C0E6E3D6E}">
      <dgm:prSet/>
      <dgm:spPr/>
      <dgm:t>
        <a:bodyPr/>
        <a:lstStyle/>
        <a:p>
          <a:endParaRPr lang="en-US"/>
        </a:p>
      </dgm:t>
    </dgm:pt>
    <dgm:pt modelId="{3F28E819-5398-4526-BE29-341F146D7783}" type="pres">
      <dgm:prSet presAssocID="{E2D3A05C-9155-4FEF-B38F-2E43023752F6}" presName="linear" presStyleCnt="0">
        <dgm:presLayoutVars>
          <dgm:animLvl val="lvl"/>
          <dgm:resizeHandles val="exact"/>
        </dgm:presLayoutVars>
      </dgm:prSet>
      <dgm:spPr/>
    </dgm:pt>
    <dgm:pt modelId="{7C7AC8CE-E9AF-4D3D-A5ED-D9A835C9A946}" type="pres">
      <dgm:prSet presAssocID="{3603DFD2-1D2A-4FF1-AA2B-5EDA8618DB72}" presName="parentText" presStyleLbl="node1" presStyleIdx="0" presStyleCnt="1" custLinFactNeighborX="-408" custLinFactNeighborY="1328">
        <dgm:presLayoutVars>
          <dgm:chMax val="0"/>
          <dgm:bulletEnabled val="1"/>
        </dgm:presLayoutVars>
      </dgm:prSet>
      <dgm:spPr/>
    </dgm:pt>
  </dgm:ptLst>
  <dgm:cxnLst>
    <dgm:cxn modelId="{7111E569-EBFC-49D5-963F-AD1C0E6E3D6E}" srcId="{E2D3A05C-9155-4FEF-B38F-2E43023752F6}" destId="{3603DFD2-1D2A-4FF1-AA2B-5EDA8618DB72}" srcOrd="0" destOrd="0" parTransId="{F79C9D42-9518-478F-9D0C-BCFC856E5F34}" sibTransId="{7B7C21AD-CD72-4B41-8D03-4EE6749341FF}"/>
    <dgm:cxn modelId="{1B7E2F81-9197-4428-90B4-1E2BCD91ADD7}" type="presOf" srcId="{E2D3A05C-9155-4FEF-B38F-2E43023752F6}" destId="{3F28E819-5398-4526-BE29-341F146D7783}" srcOrd="0" destOrd="0" presId="urn:microsoft.com/office/officeart/2005/8/layout/vList2"/>
    <dgm:cxn modelId="{8E8D7CAE-1756-452E-862A-9BDE99E7B2CA}" type="presOf" srcId="{3603DFD2-1D2A-4FF1-AA2B-5EDA8618DB72}" destId="{7C7AC8CE-E9AF-4D3D-A5ED-D9A835C9A946}" srcOrd="0" destOrd="0" presId="urn:microsoft.com/office/officeart/2005/8/layout/vList2"/>
    <dgm:cxn modelId="{A629CBE7-364B-4EAA-AAB8-629DAC002F63}" type="presParOf" srcId="{3F28E819-5398-4526-BE29-341F146D7783}" destId="{7C7AC8CE-E9AF-4D3D-A5ED-D9A835C9A946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656A64-4448-48E7-9AD4-FAE20988C93E}">
      <dsp:nvSpPr>
        <dsp:cNvPr id="0" name=""/>
        <dsp:cNvSpPr/>
      </dsp:nvSpPr>
      <dsp:spPr>
        <a:xfrm>
          <a:off x="0" y="9557"/>
          <a:ext cx="4572000" cy="3597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Look for failover DDL events</a:t>
          </a:r>
        </a:p>
      </dsp:txBody>
      <dsp:txXfrm>
        <a:off x="17563" y="27120"/>
        <a:ext cx="4536874" cy="32464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656A64-4448-48E7-9AD4-FAE20988C93E}">
      <dsp:nvSpPr>
        <dsp:cNvPr id="0" name=""/>
        <dsp:cNvSpPr/>
      </dsp:nvSpPr>
      <dsp:spPr>
        <a:xfrm>
          <a:off x="0" y="9557"/>
          <a:ext cx="4572000" cy="3597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Look for lease timeout events</a:t>
          </a:r>
        </a:p>
      </dsp:txBody>
      <dsp:txXfrm>
        <a:off x="17563" y="27120"/>
        <a:ext cx="4536874" cy="32464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7AC8CE-E9AF-4D3D-A5ED-D9A835C9A946}">
      <dsp:nvSpPr>
        <dsp:cNvPr id="0" name=""/>
        <dsp:cNvSpPr/>
      </dsp:nvSpPr>
      <dsp:spPr>
        <a:xfrm>
          <a:off x="0" y="9556"/>
          <a:ext cx="4572000" cy="3597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Look at all state changes to get timelines</a:t>
          </a:r>
        </a:p>
      </dsp:txBody>
      <dsp:txXfrm>
        <a:off x="17563" y="27119"/>
        <a:ext cx="4536874" cy="3246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6F4B74-931C-4FE7-A81C-84CB6A79D753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BF7F01-7264-43AF-9E6C-1935DC8B9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6409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QUORUM LOSS</a:t>
            </a:r>
            <a:br>
              <a:rPr lang="en-US" dirty="0"/>
            </a:br>
            <a:r>
              <a:rPr lang="en-US" dirty="0"/>
              <a:t>==============</a:t>
            </a:r>
          </a:p>
          <a:p>
            <a:r>
              <a:rPr lang="en-US" dirty="0"/>
              <a:t>Database mirroring had Witness.</a:t>
            </a:r>
          </a:p>
          <a:p>
            <a:r>
              <a:rPr lang="en-US" dirty="0"/>
              <a:t>AG</a:t>
            </a:r>
            <a:r>
              <a:rPr lang="en-US" baseline="0" dirty="0"/>
              <a:t> “replaced” the witness with WSFC.</a:t>
            </a:r>
          </a:p>
          <a:p>
            <a:r>
              <a:rPr lang="en-US" baseline="0" dirty="0"/>
              <a:t>It’s good at arbitration.</a:t>
            </a:r>
          </a:p>
          <a:p>
            <a:r>
              <a:rPr lang="en-US" baseline="0" dirty="0"/>
              <a:t>Because of SQL depends on QUORUM.</a:t>
            </a:r>
          </a:p>
          <a:p>
            <a:endParaRPr lang="en-US" baseline="0" dirty="0"/>
          </a:p>
          <a:p>
            <a:r>
              <a:rPr lang="en-US" baseline="0" dirty="0"/>
              <a:t>QUORUM is in the eye of the beholder.</a:t>
            </a:r>
          </a:p>
          <a:p>
            <a:endParaRPr lang="en-US" baseline="0" dirty="0"/>
          </a:p>
          <a:p>
            <a:endParaRPr lang="en-US" baseline="0" dirty="0"/>
          </a:p>
          <a:p>
            <a:r>
              <a:rPr lang="en-US" baseline="0" dirty="0"/>
              <a:t>LEASE TIMEOUT</a:t>
            </a:r>
          </a:p>
          <a:p>
            <a:r>
              <a:rPr lang="en-US" baseline="0" dirty="0"/>
              <a:t>==========</a:t>
            </a:r>
          </a:p>
          <a:p>
            <a:r>
              <a:rPr lang="en-US" baseline="0" dirty="0"/>
              <a:t>SQL Sets up a lease between the primary AG and the “cluster”.</a:t>
            </a:r>
          </a:p>
          <a:p>
            <a:r>
              <a:rPr lang="en-US" baseline="0" dirty="0"/>
              <a:t>If that lease is broken, the AG must go down.</a:t>
            </a:r>
          </a:p>
          <a:p>
            <a:endParaRPr lang="en-US" baseline="0" dirty="0"/>
          </a:p>
          <a:p>
            <a:endParaRPr lang="en-US" baseline="0" dirty="0"/>
          </a:p>
          <a:p>
            <a:r>
              <a:rPr lang="en-US" baseline="0" dirty="0"/>
              <a:t>HEALTH CHECK timeout</a:t>
            </a:r>
          </a:p>
          <a:p>
            <a:r>
              <a:rPr lang="en-US" baseline="0" dirty="0"/>
              <a:t>================</a:t>
            </a:r>
          </a:p>
          <a:p>
            <a:r>
              <a:rPr lang="en-US" baseline="0" dirty="0"/>
              <a:t>We replaced health checks of @@</a:t>
            </a:r>
            <a:r>
              <a:rPr lang="en-US" baseline="0" dirty="0" err="1"/>
              <a:t>ServerName</a:t>
            </a:r>
            <a:r>
              <a:rPr lang="en-US" baseline="0" dirty="0"/>
              <a:t>   with </a:t>
            </a:r>
            <a:r>
              <a:rPr lang="en-US" baseline="0" dirty="0" err="1"/>
              <a:t>sp_server_diagnostics</a:t>
            </a:r>
            <a:r>
              <a:rPr lang="en-US" baseline="0" dirty="0"/>
              <a:t>.</a:t>
            </a:r>
          </a:p>
          <a:p>
            <a:r>
              <a:rPr lang="en-US" baseline="0" dirty="0"/>
              <a:t>If that “fails” or times out, we’ll shut down or failover.</a:t>
            </a:r>
          </a:p>
          <a:p>
            <a:endParaRPr lang="en-US" baseline="0" dirty="0"/>
          </a:p>
          <a:p>
            <a:endParaRPr lang="en-US" baseline="0" dirty="0"/>
          </a:p>
          <a:p>
            <a:r>
              <a:rPr lang="en-US" baseline="0" dirty="0"/>
              <a:t>SQL DUMPS</a:t>
            </a:r>
          </a:p>
          <a:p>
            <a:r>
              <a:rPr lang="en-US" baseline="0" dirty="0"/>
              <a:t>===========</a:t>
            </a:r>
          </a:p>
          <a:p>
            <a:r>
              <a:rPr lang="en-US" baseline="0" dirty="0"/>
              <a:t>During a memory dump, we freeze all of our threads.</a:t>
            </a:r>
          </a:p>
          <a:p>
            <a:r>
              <a:rPr lang="en-US" baseline="0" dirty="0"/>
              <a:t>The “lease renewal thread” will </a:t>
            </a:r>
            <a:r>
              <a:rPr lang="en-US" baseline="0" dirty="0" err="1"/>
              <a:t>faile</a:t>
            </a:r>
            <a:r>
              <a:rPr lang="en-US" baseline="0" dirty="0"/>
              <a:t> to respond and cause a lease timeout.</a:t>
            </a:r>
          </a:p>
          <a:p>
            <a:endParaRPr lang="en-US" baseline="0" dirty="0"/>
          </a:p>
          <a:p>
            <a:r>
              <a:rPr lang="en-US" baseline="0" dirty="0"/>
              <a:t>User Initiated</a:t>
            </a:r>
          </a:p>
          <a:p>
            <a:r>
              <a:rPr lang="en-US" baseline="0" dirty="0"/>
              <a:t>=========</a:t>
            </a:r>
          </a:p>
          <a:p>
            <a:r>
              <a:rPr lang="en-US" baseline="0" dirty="0"/>
              <a:t>Either from the WSFC Cluster Manager, or from SQL Server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BF7F01-7264-43AF-9E6C-1935DC8B959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4395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Databases not sync’d</a:t>
            </a:r>
          </a:p>
          <a:p>
            <a:r>
              <a:rPr lang="en-US" dirty="0"/>
              <a:t>==============</a:t>
            </a:r>
          </a:p>
          <a:p>
            <a:r>
              <a:rPr lang="en-US" dirty="0"/>
              <a:t>Must be SYNCHRONIZED.</a:t>
            </a:r>
          </a:p>
          <a:p>
            <a:r>
              <a:rPr lang="en-US" dirty="0"/>
              <a:t>There are some conditions based on timing that can cause the databases</a:t>
            </a:r>
            <a:r>
              <a:rPr lang="en-US" baseline="0" dirty="0"/>
              <a:t> not to be sync’d.</a:t>
            </a:r>
          </a:p>
          <a:p>
            <a:r>
              <a:rPr lang="en-US" baseline="0" dirty="0"/>
              <a:t>PG is working on trying to eliminate that condition.  -- it is rare though.</a:t>
            </a:r>
          </a:p>
          <a:p>
            <a:endParaRPr lang="en-US" baseline="0" dirty="0"/>
          </a:p>
          <a:p>
            <a:r>
              <a:rPr lang="en-US" baseline="0" dirty="0"/>
              <a:t>SECONDARY not connected</a:t>
            </a:r>
          </a:p>
          <a:p>
            <a:r>
              <a:rPr lang="en-US" baseline="0" dirty="0"/>
              <a:t>==================</a:t>
            </a:r>
          </a:p>
          <a:p>
            <a:r>
              <a:rPr lang="en-US" baseline="0" dirty="0"/>
              <a:t>If the secondary is not connected to the primary prior to failover, we will not failover to it.</a:t>
            </a:r>
          </a:p>
          <a:p>
            <a:endParaRPr lang="en-US" baseline="0" dirty="0"/>
          </a:p>
          <a:p>
            <a:r>
              <a:rPr lang="en-US" baseline="0" dirty="0"/>
              <a:t>WSFC cannot connect to SQL</a:t>
            </a:r>
          </a:p>
          <a:p>
            <a:r>
              <a:rPr lang="en-US" baseline="0" dirty="0"/>
              <a:t>====================</a:t>
            </a:r>
          </a:p>
          <a:p>
            <a:r>
              <a:rPr lang="en-US" baseline="0" dirty="0"/>
              <a:t>In order to bring up the AG, the cluster must connect to SQL and have permissions to bring the AG online.</a:t>
            </a:r>
          </a:p>
          <a:p>
            <a:endParaRPr lang="en-US" baseline="0" dirty="0"/>
          </a:p>
          <a:p>
            <a:r>
              <a:rPr lang="en-US" baseline="0" dirty="0"/>
              <a:t>AG is set for manual failover</a:t>
            </a:r>
          </a:p>
          <a:p>
            <a:r>
              <a:rPr lang="en-US" baseline="0" dirty="0"/>
              <a:t>===================</a:t>
            </a:r>
          </a:p>
          <a:p>
            <a:r>
              <a:rPr lang="en-US" baseline="0" dirty="0"/>
              <a:t>if you try to use WSFC and set for manual failover, it won’t failover because we manage the possible ownerships.</a:t>
            </a:r>
          </a:p>
          <a:p>
            <a:r>
              <a:rPr lang="en-US" baseline="0" dirty="0"/>
              <a:t>A manual secondary will not have possible ownership set.</a:t>
            </a:r>
          </a:p>
          <a:p>
            <a:endParaRPr lang="en-US" baseline="0" dirty="0"/>
          </a:p>
          <a:p>
            <a:endParaRPr lang="en-US" baseline="0" dirty="0"/>
          </a:p>
          <a:p>
            <a:r>
              <a:rPr lang="en-US" baseline="0" dirty="0"/>
              <a:t>Exceeded Failover thresholds</a:t>
            </a:r>
          </a:p>
          <a:p>
            <a:r>
              <a:rPr lang="en-US" baseline="0" dirty="0"/>
              <a:t>====================</a:t>
            </a:r>
          </a:p>
          <a:p>
            <a:r>
              <a:rPr lang="en-US" baseline="0" dirty="0"/>
              <a:t>Cluster settings for failover attempts, failure threshold window, retry attempts – all can affect failover.</a:t>
            </a:r>
          </a:p>
          <a:p>
            <a:endParaRPr lang="en-US" baseline="0" dirty="0"/>
          </a:p>
          <a:p>
            <a:endParaRPr lang="en-US" baseline="0" dirty="0"/>
          </a:p>
          <a:p>
            <a:endParaRPr lang="en-US" baseline="0" dirty="0"/>
          </a:p>
          <a:p>
            <a:r>
              <a:rPr lang="en-US" baseline="0" dirty="0"/>
              <a:t>Example script that shows what has to be in order to auto failover (just from a SQL perspective):</a:t>
            </a:r>
          </a:p>
          <a:p>
            <a:r>
              <a:rPr lang="en-US" baseline="0" dirty="0"/>
              <a:t>IF (@</a:t>
            </a:r>
            <a:r>
              <a:rPr lang="en-US" baseline="0" dirty="0" err="1"/>
              <a:t>ConnectedState</a:t>
            </a:r>
            <a:r>
              <a:rPr lang="en-US" baseline="0" dirty="0"/>
              <a:t> = 1) BEGIN</a:t>
            </a:r>
          </a:p>
          <a:p>
            <a:r>
              <a:rPr lang="en-US" baseline="0" dirty="0"/>
              <a:t>    IF (@</a:t>
            </a:r>
            <a:r>
              <a:rPr lang="en-US" baseline="0" dirty="0" err="1"/>
              <a:t>SyncMode</a:t>
            </a:r>
            <a:r>
              <a:rPr lang="en-US" baseline="0" dirty="0"/>
              <a:t> = 1) BEGIN</a:t>
            </a:r>
          </a:p>
          <a:p>
            <a:r>
              <a:rPr lang="en-US" baseline="0" dirty="0"/>
              <a:t>        IF (@</a:t>
            </a:r>
            <a:r>
              <a:rPr lang="en-US" baseline="0" dirty="0" err="1"/>
              <a:t>OperationalState</a:t>
            </a:r>
            <a:r>
              <a:rPr lang="en-US" baseline="0" dirty="0"/>
              <a:t> = 2) BEGIN</a:t>
            </a:r>
          </a:p>
          <a:p>
            <a:r>
              <a:rPr lang="en-US" baseline="0" dirty="0"/>
              <a:t>            IF (@</a:t>
            </a:r>
            <a:r>
              <a:rPr lang="en-US" baseline="0" dirty="0" err="1"/>
              <a:t>ReplicaRole</a:t>
            </a:r>
            <a:r>
              <a:rPr lang="en-US" baseline="0" dirty="0"/>
              <a:t> = 2) BEGIN</a:t>
            </a:r>
          </a:p>
          <a:p>
            <a:r>
              <a:rPr lang="en-US" baseline="0" dirty="0"/>
              <a:t>                IF (@</a:t>
            </a:r>
            <a:r>
              <a:rPr lang="en-US" baseline="0" dirty="0" err="1"/>
              <a:t>RecoveryHealth</a:t>
            </a:r>
            <a:r>
              <a:rPr lang="en-US" baseline="0" dirty="0"/>
              <a:t> = 1) BEGIN</a:t>
            </a:r>
          </a:p>
          <a:p>
            <a:r>
              <a:rPr lang="en-US" baseline="0" dirty="0"/>
              <a:t>                    IF (@</a:t>
            </a:r>
            <a:r>
              <a:rPr lang="en-US" baseline="0" dirty="0" err="1"/>
              <a:t>SyncState</a:t>
            </a:r>
            <a:r>
              <a:rPr lang="en-US" baseline="0" dirty="0"/>
              <a:t> = 2) BEGIN</a:t>
            </a:r>
          </a:p>
          <a:p>
            <a:r>
              <a:rPr lang="en-US" baseline="0" dirty="0"/>
              <a:t>                        /* all conditions met, we can issue failover*/</a:t>
            </a:r>
          </a:p>
          <a:p>
            <a:r>
              <a:rPr lang="en-US" baseline="0" dirty="0"/>
              <a:t>                        ALTER AVAILABILITY GROUP [</a:t>
            </a:r>
            <a:r>
              <a:rPr lang="en-US" baseline="0" dirty="0" err="1"/>
              <a:t>MyAG</a:t>
            </a:r>
            <a:r>
              <a:rPr lang="en-US" baseline="0" dirty="0"/>
              <a:t>] FAILOVER</a:t>
            </a:r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BF7F01-7264-43AF-9E6C-1935DC8B959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9445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separate RHS.EXE process can be used for each resource in a cluster.</a:t>
            </a:r>
          </a:p>
          <a:p>
            <a:r>
              <a:rPr lang="en-US" dirty="0"/>
              <a:t>We recommend a separate RHS process for each availability group – if you have many AGs  or many databases in AGs.</a:t>
            </a:r>
          </a:p>
          <a:p>
            <a:r>
              <a:rPr lang="en-US" dirty="0"/>
              <a:t>The lease process is explained in further detail on slide 10.</a:t>
            </a:r>
          </a:p>
          <a:p>
            <a:r>
              <a:rPr lang="en-US" dirty="0"/>
              <a:t>Reference:</a:t>
            </a:r>
          </a:p>
          <a:p>
            <a:r>
              <a:rPr lang="en-US" dirty="0"/>
              <a:t>http://blogs.msdn.com/b/psssql/archive/2012/09/07/how-it-works-sql-server-alwayson-lease-timeout.aspx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BF7F01-7264-43AF-9E6C-1935DC8B959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3046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BF7F01-7264-43AF-9E6C-1935DC8B959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5781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</a:t>
            </a:r>
            <a:r>
              <a:rPr lang="en-US" baseline="0" dirty="0"/>
              <a:t> the resource control monitor starts the AG resource, the SQL AG resource </a:t>
            </a:r>
            <a:r>
              <a:rPr lang="en-US" baseline="0" dirty="0" err="1"/>
              <a:t>dll</a:t>
            </a:r>
            <a:r>
              <a:rPr lang="en-US" baseline="0" dirty="0"/>
              <a:t> is loaded into RHS.EXE.</a:t>
            </a:r>
          </a:p>
          <a:p>
            <a:r>
              <a:rPr lang="en-US" baseline="0" dirty="0"/>
              <a:t>It then makes an ODBC connection to SQL Server and initiates a call to </a:t>
            </a:r>
            <a:r>
              <a:rPr lang="en-US" baseline="0" dirty="0" err="1"/>
              <a:t>sp_server_diagnostics</a:t>
            </a:r>
            <a:r>
              <a:rPr lang="en-US" baseline="0" dirty="0"/>
              <a:t>.</a:t>
            </a:r>
          </a:p>
          <a:p>
            <a:r>
              <a:rPr lang="en-US" baseline="0" dirty="0"/>
              <a:t>It is set to receive data every  1/3 of the “health check timeout” interval.</a:t>
            </a:r>
          </a:p>
          <a:p>
            <a:r>
              <a:rPr lang="en-US" baseline="0" dirty="0"/>
              <a:t>The RHS.EXE process (through the resource DLL), makes a persistent connection for each Availability Group.</a:t>
            </a:r>
          </a:p>
          <a:p>
            <a:r>
              <a:rPr lang="en-US" baseline="0" dirty="0"/>
              <a:t>It does not disconnect/reconnect normally –though if SQL Server kills its session or some other issue takes place – a new connection may be established.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 err="1"/>
              <a:t>sp_server_diagnostics</a:t>
            </a:r>
            <a:r>
              <a:rPr lang="en-US" dirty="0"/>
              <a:t>  stored procedure is not actually called “multiple times” – it is called once – when the connection is made.</a:t>
            </a:r>
          </a:p>
          <a:p>
            <a:r>
              <a:rPr lang="en-US" dirty="0"/>
              <a:t>It is passed a parameter that specifies</a:t>
            </a:r>
            <a:r>
              <a:rPr lang="en-US" baseline="0" dirty="0"/>
              <a:t> how often </a:t>
            </a:r>
            <a:r>
              <a:rPr lang="en-US" dirty="0"/>
              <a:t>data should</a:t>
            </a:r>
            <a:r>
              <a:rPr lang="en-US" baseline="0" dirty="0"/>
              <a:t> be returned to the RHS process for evaluation.</a:t>
            </a:r>
          </a:p>
          <a:p>
            <a:endParaRPr lang="en-US" baseline="0" dirty="0"/>
          </a:p>
          <a:p>
            <a:r>
              <a:rPr lang="en-US" dirty="0"/>
              <a:t>https://msdn.microsoft.com/en-us/library/hh710040.aspx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BF7F01-7264-43AF-9E6C-1935DC8B959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9326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 levels are cumulative – meaning that level 2 includes all level 1 checks.   </a:t>
            </a:r>
            <a:r>
              <a:rPr lang="en-US"/>
              <a:t>Level 4 has all of Levels 3, 2, &amp; 1 as well.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Level 1:	Just checks to see if the SQL Server service is running.  If so, it returns true for the “</a:t>
            </a:r>
            <a:r>
              <a:rPr lang="en-US" dirty="0" err="1"/>
              <a:t>IsAlive</a:t>
            </a:r>
            <a:r>
              <a:rPr lang="en-US" dirty="0"/>
              <a:t>” check.</a:t>
            </a:r>
          </a:p>
          <a:p>
            <a:r>
              <a:rPr lang="en-US" dirty="0"/>
              <a:t>	Back in the SQL 2008R2 and earlier time frames the “</a:t>
            </a:r>
            <a:r>
              <a:rPr lang="en-US" dirty="0" err="1"/>
              <a:t>LooksAlive</a:t>
            </a:r>
            <a:r>
              <a:rPr lang="en-US" dirty="0"/>
              <a:t>” check just checked to see if the service was running.</a:t>
            </a:r>
          </a:p>
          <a:p>
            <a:r>
              <a:rPr lang="en-US" dirty="0"/>
              <a:t>	If it was, then it did an “</a:t>
            </a:r>
            <a:r>
              <a:rPr lang="en-US" dirty="0" err="1"/>
              <a:t>IsAlive</a:t>
            </a:r>
            <a:r>
              <a:rPr lang="en-US" dirty="0"/>
              <a:t>” check to see if SQL could return data – that was the “</a:t>
            </a:r>
            <a:r>
              <a:rPr lang="en-US" dirty="0" err="1"/>
              <a:t>IsAlive</a:t>
            </a:r>
            <a:r>
              <a:rPr lang="en-US" dirty="0"/>
              <a:t>” check – and it sent a query of</a:t>
            </a:r>
          </a:p>
          <a:p>
            <a:r>
              <a:rPr lang="en-US" dirty="0"/>
              <a:t>	SELECT @@SERVERNAME.</a:t>
            </a:r>
          </a:p>
          <a:p>
            <a:endParaRPr lang="en-US" dirty="0"/>
          </a:p>
          <a:p>
            <a:r>
              <a:rPr lang="en-US" dirty="0"/>
              <a:t>	Beginning with SQL Server 2012, the “</a:t>
            </a:r>
            <a:r>
              <a:rPr lang="en-US" dirty="0" err="1"/>
              <a:t>LooksAlive</a:t>
            </a:r>
            <a:r>
              <a:rPr lang="en-US" dirty="0"/>
              <a:t>” and “</a:t>
            </a:r>
            <a:r>
              <a:rPr lang="en-US" dirty="0" err="1"/>
              <a:t>IsAlive</a:t>
            </a:r>
            <a:r>
              <a:rPr lang="en-US" dirty="0"/>
              <a:t>” both return TRUE if the SQL Service is running – when the flexible failure condition</a:t>
            </a:r>
          </a:p>
          <a:p>
            <a:r>
              <a:rPr lang="en-US" dirty="0"/>
              <a:t>	is set at Level 1.</a:t>
            </a:r>
          </a:p>
          <a:p>
            <a:endParaRPr lang="en-US" dirty="0"/>
          </a:p>
          <a:p>
            <a:r>
              <a:rPr lang="en-US" dirty="0"/>
              <a:t>	A true “</a:t>
            </a:r>
            <a:r>
              <a:rPr lang="en-US" dirty="0" err="1"/>
              <a:t>IsAlive</a:t>
            </a:r>
            <a:r>
              <a:rPr lang="en-US" dirty="0"/>
              <a:t>” check is not done until Level 2.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Level 2:</a:t>
            </a:r>
          </a:p>
          <a:p>
            <a:r>
              <a:rPr lang="en-US" dirty="0"/>
              <a:t>	fails if the </a:t>
            </a:r>
            <a:r>
              <a:rPr lang="en-US" dirty="0" err="1"/>
              <a:t>sp_server_diagnostics</a:t>
            </a:r>
            <a:r>
              <a:rPr lang="en-US" dirty="0"/>
              <a:t> doesn’t return anything or if the data returned is corrupted somehow.</a:t>
            </a:r>
          </a:p>
          <a:p>
            <a:r>
              <a:rPr lang="en-US" dirty="0"/>
              <a:t>	it does not “check the health” of what is returned – simply – “did I get data back?”</a:t>
            </a:r>
          </a:p>
          <a:p>
            <a:r>
              <a:rPr lang="en-US" dirty="0"/>
              <a:t>	Essentially this is equivalent to the “</a:t>
            </a:r>
            <a:r>
              <a:rPr lang="en-US" dirty="0" err="1"/>
              <a:t>IsAlive</a:t>
            </a:r>
            <a:r>
              <a:rPr lang="en-US" dirty="0"/>
              <a:t>” check in the past for SQL FCIs – 2008R2 and earlier -</a:t>
            </a:r>
            <a:r>
              <a:rPr lang="en-US" dirty="0">
                <a:sym typeface="Wingdings" panose="05000000000000000000" pitchFamily="2" charset="2"/>
              </a:rPr>
              <a:t>  SELECT @@SERVERNAME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Level 3: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“System Errors” are:  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Check for too much dumping  (&gt;= 100 dumps &amp; more recent interval check &gt;= 2 more dumps)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Memory scribbler present (buffer overrun)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Orphaned spinlock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Level 4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“Resource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Errors”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Essentially OOM – that we haven’t freed any memory in more than 2 minutes:</a:t>
            </a:r>
          </a:p>
          <a:p>
            <a:endParaRPr lang="en-US" sz="12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Level 5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“Query Processing” errors are: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Unresolved deadlocks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Deadlocked Schedulers</a:t>
            </a:r>
          </a:p>
          <a:p>
            <a:endParaRPr lang="en-US" sz="12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BF7F01-7264-43AF-9E6C-1935DC8B959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9831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Both the RHS &amp;</a:t>
            </a:r>
            <a:r>
              <a:rPr lang="en-US" baseline="0" dirty="0"/>
              <a:t> SQL Server must respond to each other.</a:t>
            </a:r>
          </a:p>
          <a:p>
            <a:r>
              <a:rPr lang="en-US" baseline="0" dirty="0"/>
              <a:t>When one updates the Shared memory object, it triggers the other to ‘respond’.</a:t>
            </a:r>
          </a:p>
          <a:p>
            <a:r>
              <a:rPr lang="en-US" baseline="0" dirty="0"/>
              <a:t>The default lease timeout is 20 seconds.</a:t>
            </a:r>
          </a:p>
          <a:p>
            <a:r>
              <a:rPr lang="en-US" baseline="0" dirty="0"/>
              <a:t>Every 1/4</a:t>
            </a:r>
            <a:r>
              <a:rPr lang="en-US" baseline="30000" dirty="0"/>
              <a:t>th</a:t>
            </a:r>
            <a:r>
              <a:rPr lang="en-US" baseline="0" dirty="0"/>
              <a:t> of the lease timeout setting, one process should be updating the shared memory triggering the other to respond.</a:t>
            </a:r>
          </a:p>
          <a:p>
            <a:r>
              <a:rPr lang="en-US" baseline="0" dirty="0"/>
              <a:t>If the other side responds, the lease timeout setting is reset and the process starts over.</a:t>
            </a:r>
          </a:p>
          <a:p>
            <a:r>
              <a:rPr lang="en-US" baseline="0" dirty="0"/>
              <a:t>So when things are working properly, by default, every 5 seconds a new 20 second countdown timer is started.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Reference:</a:t>
            </a:r>
          </a:p>
          <a:p>
            <a:r>
              <a:rPr lang="en-US" dirty="0"/>
              <a:t>http://blogs.msdn.com/b/psssql/archive/2012/09/07/how-it-works-sql-server-alwayson-lease-timeout.aspx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BF7F01-7264-43AF-9E6C-1935DC8B959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988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4412E0B-5145-4DFA-B6C0-B964A15D35F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51" y="5958316"/>
            <a:ext cx="2111673" cy="787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196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D2FC0-8520-4D9C-B803-AB57C6BD64B0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4FDD3-6CCF-48D5-BB83-57B926BDA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350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D2FC0-8520-4D9C-B803-AB57C6BD64B0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4FDD3-6CCF-48D5-BB83-57B926BDA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251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D2FC0-8520-4D9C-B803-AB57C6BD64B0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4FDD3-6CCF-48D5-BB83-57B926BDA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78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D2FC0-8520-4D9C-B803-AB57C6BD64B0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4FDD3-6CCF-48D5-BB83-57B926BDA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329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D2FC0-8520-4D9C-B803-AB57C6BD64B0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4FDD3-6CCF-48D5-BB83-57B926BDA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498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D2FC0-8520-4D9C-B803-AB57C6BD64B0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4FDD3-6CCF-48D5-BB83-57B926BDA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614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D2FC0-8520-4D9C-B803-AB57C6BD64B0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4FDD3-6CCF-48D5-BB83-57B926BDA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772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D2FC0-8520-4D9C-B803-AB57C6BD64B0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4FDD3-6CCF-48D5-BB83-57B926BDA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601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D2FC0-8520-4D9C-B803-AB57C6BD64B0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4FDD3-6CCF-48D5-BB83-57B926BDA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13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D2FC0-8520-4D9C-B803-AB57C6BD64B0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4FDD3-6CCF-48D5-BB83-57B926BDA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45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/>
            </a:gs>
            <a:gs pos="100000">
              <a:schemeClr val="accent1">
                <a:lumMod val="7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9D2FC0-8520-4D9C-B803-AB57C6BD64B0}" type="datetimeFigureOut">
              <a:rPr lang="en-US" smtClean="0"/>
              <a:t>9/12/2017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64FDD3-6CCF-48D5-BB83-57B926BDA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491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microsoft.com/office/2007/relationships/diagramDrawing" Target="../diagrams/drawing6.xml"/><Relationship Id="rId3" Type="http://schemas.openxmlformats.org/officeDocument/2006/relationships/diagramLayout" Target="../diagrams/layout5.xml"/><Relationship Id="rId7" Type="http://schemas.openxmlformats.org/officeDocument/2006/relationships/image" Target="../media/image6.png"/><Relationship Id="rId12" Type="http://schemas.openxmlformats.org/officeDocument/2006/relationships/diagramColors" Target="../diagrams/colors6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5.xml"/><Relationship Id="rId11" Type="http://schemas.openxmlformats.org/officeDocument/2006/relationships/diagramQuickStyle" Target="../diagrams/quickStyle6.xml"/><Relationship Id="rId5" Type="http://schemas.openxmlformats.org/officeDocument/2006/relationships/diagramColors" Target="../diagrams/colors5.xml"/><Relationship Id="rId10" Type="http://schemas.openxmlformats.org/officeDocument/2006/relationships/diagramLayout" Target="../diagrams/layout6.xml"/><Relationship Id="rId4" Type="http://schemas.openxmlformats.org/officeDocument/2006/relationships/diagramQuickStyle" Target="../diagrams/quickStyle5.xml"/><Relationship Id="rId9" Type="http://schemas.openxmlformats.org/officeDocument/2006/relationships/diagramData" Target="../diagrams/data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7" Type="http://schemas.openxmlformats.org/officeDocument/2006/relationships/image" Target="../media/image8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&amp;ehk=COe0p9Ej2NPFbJJCBQjlTg&amp;pid=OfficeInsert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522843" y="348734"/>
            <a:ext cx="7146315" cy="37856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800" dirty="0">
                <a:solidFill>
                  <a:srgbClr val="FFFF00"/>
                </a:solidFill>
              </a:rPr>
              <a:t>Finding root cause for</a:t>
            </a:r>
          </a:p>
          <a:p>
            <a:pPr algn="ctr"/>
            <a:r>
              <a:rPr lang="en-US" sz="4800" dirty="0">
                <a:solidFill>
                  <a:srgbClr val="FFFF00"/>
                </a:solidFill>
              </a:rPr>
              <a:t>unexplained AG failover</a:t>
            </a:r>
          </a:p>
          <a:p>
            <a:pPr algn="ctr"/>
            <a:endParaRPr lang="en-US" sz="4800" dirty="0">
              <a:solidFill>
                <a:srgbClr val="FFFF00"/>
              </a:solidFill>
            </a:endParaRPr>
          </a:p>
          <a:p>
            <a:pPr algn="ctr"/>
            <a:r>
              <a:rPr lang="en-US" sz="4800" dirty="0">
                <a:solidFill>
                  <a:srgbClr val="FFFF00"/>
                </a:solidFill>
              </a:rPr>
              <a:t>PASS HA/DR Virtual Chapter</a:t>
            </a:r>
          </a:p>
          <a:p>
            <a:pPr algn="ctr"/>
            <a:r>
              <a:rPr lang="en-US" sz="4800" dirty="0">
                <a:solidFill>
                  <a:srgbClr val="FFFF00"/>
                </a:solidFill>
              </a:rPr>
              <a:t>9/12/2017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75731" y="4134386"/>
            <a:ext cx="584053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Trayce Jordan</a:t>
            </a:r>
            <a:r>
              <a:rPr lang="en-US" sz="1400" dirty="0">
                <a:solidFill>
                  <a:schemeClr val="bg1"/>
                </a:solidFill>
              </a:rPr>
              <a:t>  MCM, </a:t>
            </a:r>
            <a:r>
              <a:rPr lang="en-US" sz="1400">
                <a:solidFill>
                  <a:schemeClr val="bg1"/>
                </a:solidFill>
              </a:rPr>
              <a:t>MCA, </a:t>
            </a:r>
            <a:r>
              <a:rPr lang="en-US" sz="1400" dirty="0">
                <a:solidFill>
                  <a:schemeClr val="bg1"/>
                </a:solidFill>
              </a:rPr>
              <a:t>CISSP</a:t>
            </a:r>
          </a:p>
          <a:p>
            <a:r>
              <a:rPr lang="en-US" sz="2400" dirty="0">
                <a:solidFill>
                  <a:schemeClr val="bg1"/>
                </a:solidFill>
              </a:rPr>
              <a:t>Senior Premier Field Engineer - SQL</a:t>
            </a:r>
          </a:p>
          <a:p>
            <a:r>
              <a:rPr lang="en-US" sz="2400" dirty="0">
                <a:solidFill>
                  <a:schemeClr val="bg1"/>
                </a:solidFill>
              </a:rPr>
              <a:t>Microsoft Corporation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Trayce.Jordan@Microsoft.com</a:t>
            </a:r>
          </a:p>
          <a:p>
            <a:r>
              <a:rPr lang="en-US" sz="1600" dirty="0">
                <a:solidFill>
                  <a:schemeClr val="bg1"/>
                </a:solidFill>
              </a:rPr>
              <a:t>Trayce@SeekWellAndProsper.com</a:t>
            </a:r>
          </a:p>
          <a:p>
            <a:r>
              <a:rPr lang="en-US" sz="1600" dirty="0">
                <a:solidFill>
                  <a:schemeClr val="bg1"/>
                </a:solidFill>
              </a:rPr>
              <a:t>@</a:t>
            </a:r>
            <a:r>
              <a:rPr lang="en-US" sz="1600" dirty="0" err="1">
                <a:solidFill>
                  <a:schemeClr val="bg1"/>
                </a:solidFill>
              </a:rPr>
              <a:t>SeekWellDBA</a:t>
            </a:r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http://seekwellandprosper.com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7319" y="5866674"/>
            <a:ext cx="2011854" cy="889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9442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7"/>
          <p:cNvSpPr txBox="1">
            <a:spLocks/>
          </p:cNvSpPr>
          <p:nvPr/>
        </p:nvSpPr>
        <p:spPr>
          <a:xfrm>
            <a:off x="1819662" y="28522"/>
            <a:ext cx="890695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rgbClr val="FFFF00"/>
                </a:solidFill>
              </a:rPr>
              <a:t>Two-way “Handshake lease”</a:t>
            </a:r>
          </a:p>
        </p:txBody>
      </p:sp>
      <p:graphicFrame>
        <p:nvGraphicFramePr>
          <p:cNvPr id="4" name="Diagram 3"/>
          <p:cNvGraphicFramePr/>
          <p:nvPr>
            <p:extLst/>
          </p:nvPr>
        </p:nvGraphicFramePr>
        <p:xfrm>
          <a:off x="2087088" y="1124552"/>
          <a:ext cx="4572000" cy="369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6043" y="1508679"/>
            <a:ext cx="8105161" cy="452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1591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7"/>
          <p:cNvSpPr txBox="1">
            <a:spLocks/>
          </p:cNvSpPr>
          <p:nvPr/>
        </p:nvSpPr>
        <p:spPr>
          <a:xfrm>
            <a:off x="1819662" y="28522"/>
            <a:ext cx="890695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rgbClr val="FFFF00"/>
                </a:solidFill>
              </a:rPr>
              <a:t>Review </a:t>
            </a:r>
            <a:r>
              <a:rPr lang="en-US" sz="4800" dirty="0" err="1">
                <a:solidFill>
                  <a:srgbClr val="FFFF00"/>
                </a:solidFill>
              </a:rPr>
              <a:t>AlwaysOn</a:t>
            </a:r>
            <a:r>
              <a:rPr lang="en-US" sz="4800" dirty="0">
                <a:solidFill>
                  <a:srgbClr val="FFFF00"/>
                </a:solidFill>
              </a:rPr>
              <a:t> Health *.XEL files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823155888"/>
              </p:ext>
            </p:extLst>
          </p:nvPr>
        </p:nvGraphicFramePr>
        <p:xfrm>
          <a:off x="2087088" y="1124552"/>
          <a:ext cx="4572000" cy="369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33472" y="1550989"/>
            <a:ext cx="8901396" cy="198705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33472" y="4109237"/>
            <a:ext cx="8901396" cy="1679259"/>
          </a:xfrm>
          <a:prstGeom prst="rect">
            <a:avLst/>
          </a:prstGeom>
        </p:spPr>
      </p:pic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513624309"/>
              </p:ext>
            </p:extLst>
          </p:nvPr>
        </p:nvGraphicFramePr>
        <p:xfrm>
          <a:off x="2087088" y="3676594"/>
          <a:ext cx="4572000" cy="369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</p:spTree>
    <p:extLst>
      <p:ext uri="{BB962C8B-B14F-4D97-AF65-F5344CB8AC3E}">
        <p14:creationId xmlns:p14="http://schemas.microsoft.com/office/powerpoint/2010/main" val="26898968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7"/>
          <p:cNvSpPr txBox="1">
            <a:spLocks/>
          </p:cNvSpPr>
          <p:nvPr/>
        </p:nvSpPr>
        <p:spPr>
          <a:xfrm>
            <a:off x="1819662" y="28522"/>
            <a:ext cx="890695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rgbClr val="FFFF00"/>
                </a:solidFill>
              </a:rPr>
              <a:t>Review </a:t>
            </a:r>
            <a:r>
              <a:rPr lang="en-US" sz="4800" dirty="0" err="1">
                <a:solidFill>
                  <a:srgbClr val="FFFF00"/>
                </a:solidFill>
              </a:rPr>
              <a:t>AlwaysOn</a:t>
            </a:r>
            <a:r>
              <a:rPr lang="en-US" sz="4800" dirty="0">
                <a:solidFill>
                  <a:srgbClr val="FFFF00"/>
                </a:solidFill>
              </a:rPr>
              <a:t> Health *.XEL files</a:t>
            </a:r>
          </a:p>
        </p:txBody>
      </p:sp>
      <p:graphicFrame>
        <p:nvGraphicFramePr>
          <p:cNvPr id="4" name="Diagram 3"/>
          <p:cNvGraphicFramePr/>
          <p:nvPr>
            <p:extLst/>
          </p:nvPr>
        </p:nvGraphicFramePr>
        <p:xfrm>
          <a:off x="2087088" y="1124552"/>
          <a:ext cx="4572000" cy="369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04127" y="1604553"/>
            <a:ext cx="9033571" cy="433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3742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7"/>
          <p:cNvSpPr txBox="1">
            <a:spLocks/>
          </p:cNvSpPr>
          <p:nvPr/>
        </p:nvSpPr>
        <p:spPr>
          <a:xfrm>
            <a:off x="1819662" y="28522"/>
            <a:ext cx="842210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rgbClr val="FFFF00"/>
                </a:solidFill>
              </a:rPr>
              <a:t>Correlate to SQL &amp; Cluster Logs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2589" y="1189593"/>
            <a:ext cx="9246030" cy="4777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8415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7"/>
          <p:cNvSpPr txBox="1">
            <a:spLocks/>
          </p:cNvSpPr>
          <p:nvPr/>
        </p:nvSpPr>
        <p:spPr>
          <a:xfrm>
            <a:off x="1819662" y="28522"/>
            <a:ext cx="842210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rgbClr val="FFFF00"/>
                </a:solidFill>
              </a:rPr>
              <a:t>Cluster Log Anatomy</a:t>
            </a:r>
          </a:p>
        </p:txBody>
      </p:sp>
      <p:pic>
        <p:nvPicPr>
          <p:cNvPr id="4" name="Content Placeholder 4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99903" y="1339363"/>
            <a:ext cx="9871229" cy="3227206"/>
          </a:xfrm>
          <a:prstGeom prst="rect">
            <a:avLst/>
          </a:prstGeom>
          <a:solidFill>
            <a:schemeClr val="bg2">
              <a:lumMod val="25000"/>
              <a:lumOff val="7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tabl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9907" y="4604066"/>
            <a:ext cx="9871229" cy="932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9349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7"/>
          <p:cNvSpPr txBox="1">
            <a:spLocks/>
          </p:cNvSpPr>
          <p:nvPr/>
        </p:nvSpPr>
        <p:spPr>
          <a:xfrm>
            <a:off x="1819662" y="28522"/>
            <a:ext cx="842210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rgbClr val="FFFF00"/>
                </a:solidFill>
              </a:rPr>
              <a:t>Demos</a:t>
            </a:r>
          </a:p>
        </p:txBody>
      </p:sp>
    </p:spTree>
    <p:extLst>
      <p:ext uri="{BB962C8B-B14F-4D97-AF65-F5344CB8AC3E}">
        <p14:creationId xmlns:p14="http://schemas.microsoft.com/office/powerpoint/2010/main" val="34265347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7"/>
          <p:cNvSpPr txBox="1">
            <a:spLocks/>
          </p:cNvSpPr>
          <p:nvPr/>
        </p:nvSpPr>
        <p:spPr>
          <a:xfrm>
            <a:off x="1819662" y="28522"/>
            <a:ext cx="842210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rgbClr val="FFFF00"/>
                </a:solidFill>
              </a:rPr>
              <a:t>References</a:t>
            </a:r>
          </a:p>
        </p:txBody>
      </p:sp>
      <p:sp>
        <p:nvSpPr>
          <p:cNvPr id="2" name="Rectangle 1"/>
          <p:cNvSpPr/>
          <p:nvPr/>
        </p:nvSpPr>
        <p:spPr>
          <a:xfrm>
            <a:off x="3048000" y="1323630"/>
            <a:ext cx="730300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Appendix A: Details of How Quorum Works in a Failover Cluster</a:t>
            </a:r>
          </a:p>
          <a:p>
            <a:r>
              <a:rPr lang="en-US" dirty="0">
                <a:solidFill>
                  <a:schemeClr val="bg1"/>
                </a:solidFill>
              </a:rPr>
              <a:t>http://technet.microsoft.com/en-us/library/cc730649(v=ws.10).aspx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rgbClr val="FFFF00"/>
                </a:solidFill>
              </a:rPr>
              <a:t>Force Quorum in a Single-Site or Multi-Site Failover Cluster</a:t>
            </a:r>
          </a:p>
          <a:p>
            <a:r>
              <a:rPr lang="en-US" dirty="0">
                <a:solidFill>
                  <a:schemeClr val="bg1"/>
                </a:solidFill>
              </a:rPr>
              <a:t>http://technet.microsoft.com/en-us/library/dd197500(v=WS.10).aspx</a:t>
            </a:r>
          </a:p>
          <a:p>
            <a:endParaRPr lang="en-US" b="1" dirty="0">
              <a:solidFill>
                <a:srgbClr val="FFFF00"/>
              </a:solidFill>
            </a:endParaRPr>
          </a:p>
          <a:p>
            <a:r>
              <a:rPr lang="en-US" b="1" dirty="0">
                <a:solidFill>
                  <a:srgbClr val="FFFF00"/>
                </a:solidFill>
              </a:rPr>
              <a:t>Tuning Failover Cluster Network Thresholds</a:t>
            </a:r>
          </a:p>
          <a:p>
            <a:r>
              <a:rPr lang="en-US" dirty="0">
                <a:solidFill>
                  <a:schemeClr val="bg1"/>
                </a:solidFill>
              </a:rPr>
              <a:t>http://blogs.msdn.com/b/clustering/archive/2012/11/21/10370765.aspx</a:t>
            </a:r>
          </a:p>
          <a:p>
            <a:endParaRPr lang="en-US" b="1" dirty="0">
              <a:solidFill>
                <a:srgbClr val="FFFF00"/>
              </a:solidFill>
            </a:endParaRPr>
          </a:p>
          <a:p>
            <a:r>
              <a:rPr lang="en-US" b="1" dirty="0">
                <a:solidFill>
                  <a:srgbClr val="FFFF00"/>
                </a:solidFill>
              </a:rPr>
              <a:t>Configure Heartbeat and DNS Settings in a Multi-Site Failover Cluster</a:t>
            </a:r>
          </a:p>
          <a:p>
            <a:r>
              <a:rPr lang="en-US" dirty="0">
                <a:solidFill>
                  <a:schemeClr val="bg1"/>
                </a:solidFill>
              </a:rPr>
              <a:t>http://technet.microsoft.com/en-us/library/dd197562(v=WS.10).aspx</a:t>
            </a:r>
          </a:p>
          <a:p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50459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7"/>
          <p:cNvSpPr txBox="1">
            <a:spLocks/>
          </p:cNvSpPr>
          <p:nvPr/>
        </p:nvSpPr>
        <p:spPr>
          <a:xfrm>
            <a:off x="1819662" y="28522"/>
            <a:ext cx="842210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rgbClr val="FFFF00"/>
                </a:solidFill>
              </a:rPr>
              <a:t>References</a:t>
            </a:r>
          </a:p>
        </p:txBody>
      </p:sp>
      <p:sp>
        <p:nvSpPr>
          <p:cNvPr id="2" name="Rectangle 1"/>
          <p:cNvSpPr/>
          <p:nvPr/>
        </p:nvSpPr>
        <p:spPr>
          <a:xfrm>
            <a:off x="1353312" y="1468595"/>
            <a:ext cx="1019556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FFFF00"/>
                </a:solidFill>
              </a:rPr>
              <a:t>LooksAlive</a:t>
            </a:r>
            <a:r>
              <a:rPr lang="en-US" b="1" dirty="0">
                <a:solidFill>
                  <a:srgbClr val="FFFF00"/>
                </a:solidFill>
              </a:rPr>
              <a:t> and </a:t>
            </a:r>
            <a:r>
              <a:rPr lang="en-US" b="1" dirty="0" err="1">
                <a:solidFill>
                  <a:srgbClr val="FFFF00"/>
                </a:solidFill>
              </a:rPr>
              <a:t>IsAlive</a:t>
            </a:r>
            <a:r>
              <a:rPr lang="en-US" b="1" dirty="0">
                <a:solidFill>
                  <a:srgbClr val="FFFF00"/>
                </a:solidFill>
              </a:rPr>
              <a:t> Implementation of Availability Groups </a:t>
            </a:r>
            <a:r>
              <a:rPr lang="en-US" b="1" dirty="0" err="1">
                <a:solidFill>
                  <a:srgbClr val="FFFF00"/>
                </a:solidFill>
              </a:rPr>
              <a:t>failure_condition_level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http://blogs.msdn.com/b/alwaysonpro/archive/2013/09/12/looksalive-and-isalive-implementation-of-availability-groups.aspx</a:t>
            </a:r>
          </a:p>
          <a:p>
            <a:endParaRPr lang="en-US" b="1" dirty="0">
              <a:solidFill>
                <a:srgbClr val="FFFF00"/>
              </a:solidFill>
            </a:endParaRPr>
          </a:p>
          <a:p>
            <a:r>
              <a:rPr lang="en-US" b="1" dirty="0">
                <a:solidFill>
                  <a:srgbClr val="FFFF00"/>
                </a:solidFill>
              </a:rPr>
              <a:t>Configure the Flexible Failover Policy to Control Conditions for Automatic Failover (</a:t>
            </a:r>
            <a:r>
              <a:rPr lang="en-US" b="1" dirty="0" err="1">
                <a:solidFill>
                  <a:srgbClr val="FFFF00"/>
                </a:solidFill>
              </a:rPr>
              <a:t>AlwaysOn</a:t>
            </a:r>
            <a:r>
              <a:rPr lang="en-US" b="1" dirty="0">
                <a:solidFill>
                  <a:srgbClr val="FFFF00"/>
                </a:solidFill>
              </a:rPr>
              <a:t> Availability Groups)</a:t>
            </a:r>
            <a:endParaRPr lang="en-US" dirty="0">
              <a:solidFill>
                <a:srgbClr val="FFFF00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http://msdn.microsoft.com/en-us/library/hh710040(v=sql.120).aspx</a:t>
            </a:r>
          </a:p>
          <a:p>
            <a:endParaRPr lang="en-US" b="1" dirty="0">
              <a:solidFill>
                <a:srgbClr val="FFFF00"/>
              </a:solidFill>
            </a:endParaRPr>
          </a:p>
          <a:p>
            <a:r>
              <a:rPr lang="en-US" b="1" dirty="0">
                <a:solidFill>
                  <a:srgbClr val="FFFF00"/>
                </a:solidFill>
              </a:rPr>
              <a:t>How It Works: SQL Server </a:t>
            </a:r>
            <a:r>
              <a:rPr lang="en-US" b="1" dirty="0" err="1">
                <a:solidFill>
                  <a:srgbClr val="FFFF00"/>
                </a:solidFill>
              </a:rPr>
              <a:t>AlwaysOn</a:t>
            </a:r>
            <a:r>
              <a:rPr lang="en-US" b="1" dirty="0">
                <a:solidFill>
                  <a:srgbClr val="FFFF00"/>
                </a:solidFill>
              </a:rPr>
              <a:t> Lease Timeout</a:t>
            </a:r>
            <a:endParaRPr lang="en-US" dirty="0">
              <a:solidFill>
                <a:srgbClr val="FFFF00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http://blogs.msdn.com/b/psssql/archive/2012/09/07/how-it-works-sql-server-alwayson-lease-timeout.aspx</a:t>
            </a:r>
          </a:p>
          <a:p>
            <a:endParaRPr lang="en-US" b="1" dirty="0">
              <a:solidFill>
                <a:srgbClr val="FFFF00"/>
              </a:solidFill>
            </a:endParaRPr>
          </a:p>
          <a:p>
            <a:r>
              <a:rPr lang="en-US" b="1" dirty="0">
                <a:solidFill>
                  <a:srgbClr val="FFFF00"/>
                </a:solidFill>
              </a:rPr>
              <a:t>Enhance </a:t>
            </a:r>
            <a:r>
              <a:rPr lang="en-US" b="1" dirty="0" err="1">
                <a:solidFill>
                  <a:srgbClr val="FFFF00"/>
                </a:solidFill>
              </a:rPr>
              <a:t>AlwaysOn</a:t>
            </a:r>
            <a:r>
              <a:rPr lang="en-US" b="1" dirty="0">
                <a:solidFill>
                  <a:srgbClr val="FFFF00"/>
                </a:solidFill>
              </a:rPr>
              <a:t> Failover Policy to Test SQL Server Responsiveness</a:t>
            </a:r>
          </a:p>
          <a:p>
            <a:r>
              <a:rPr lang="en-US" dirty="0">
                <a:solidFill>
                  <a:schemeClr val="bg1"/>
                </a:solidFill>
              </a:rPr>
              <a:t>http://blogs.msdn.com/b/alwaysonpro/archive/2014/10/13/enhance-alwayson-failover-policy-to-check-for-connection-and-availability-database-health.aspx</a:t>
            </a:r>
          </a:p>
        </p:txBody>
      </p:sp>
    </p:spTree>
    <p:extLst>
      <p:ext uri="{BB962C8B-B14F-4D97-AF65-F5344CB8AC3E}">
        <p14:creationId xmlns:p14="http://schemas.microsoft.com/office/powerpoint/2010/main" val="41349853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7"/>
          <p:cNvSpPr txBox="1">
            <a:spLocks/>
          </p:cNvSpPr>
          <p:nvPr/>
        </p:nvSpPr>
        <p:spPr>
          <a:xfrm>
            <a:off x="1884948" y="28522"/>
            <a:ext cx="842210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rgbClr val="FFFF00"/>
                </a:solidFill>
              </a:rPr>
              <a:t>Thank you!</a:t>
            </a:r>
          </a:p>
        </p:txBody>
      </p:sp>
      <p:sp>
        <p:nvSpPr>
          <p:cNvPr id="4" name="Title 17"/>
          <p:cNvSpPr txBox="1">
            <a:spLocks/>
          </p:cNvSpPr>
          <p:nvPr/>
        </p:nvSpPr>
        <p:spPr>
          <a:xfrm>
            <a:off x="1884948" y="1049602"/>
            <a:ext cx="842210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rgbClr val="FFFF00"/>
                </a:solidFill>
              </a:rPr>
              <a:t>Questions?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3733" y="4067915"/>
            <a:ext cx="4164534" cy="184156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54CA3C3-1FE2-4ACA-8E60-B7516D69677F}"/>
              </a:ext>
            </a:extLst>
          </p:cNvPr>
          <p:cNvSpPr/>
          <p:nvPr/>
        </p:nvSpPr>
        <p:spPr>
          <a:xfrm>
            <a:off x="3589961" y="2723669"/>
            <a:ext cx="5012078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FFFF00"/>
                </a:solidFill>
              </a:rPr>
              <a:t>Trayce.Jordan@microsoft.com</a:t>
            </a:r>
          </a:p>
          <a:p>
            <a:r>
              <a:rPr lang="en-US" sz="2800" dirty="0">
                <a:solidFill>
                  <a:srgbClr val="FFFF00"/>
                </a:solidFill>
              </a:rPr>
              <a:t>trayce@seekwellandprosper.com</a:t>
            </a:r>
          </a:p>
        </p:txBody>
      </p:sp>
    </p:spTree>
    <p:extLst>
      <p:ext uri="{BB962C8B-B14F-4D97-AF65-F5344CB8AC3E}">
        <p14:creationId xmlns:p14="http://schemas.microsoft.com/office/powerpoint/2010/main" val="517888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7"/>
          <p:cNvSpPr txBox="1">
            <a:spLocks/>
          </p:cNvSpPr>
          <p:nvPr/>
        </p:nvSpPr>
        <p:spPr>
          <a:xfrm>
            <a:off x="2032531" y="24692"/>
            <a:ext cx="842210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rgbClr val="FFFF00"/>
                </a:solidFill>
              </a:rPr>
              <a:t>Do these quotes sound familiar?</a:t>
            </a:r>
          </a:p>
        </p:txBody>
      </p:sp>
      <p:sp>
        <p:nvSpPr>
          <p:cNvPr id="4" name="Freeform 5"/>
          <p:cNvSpPr/>
          <p:nvPr/>
        </p:nvSpPr>
        <p:spPr>
          <a:xfrm>
            <a:off x="2661008" y="1584029"/>
            <a:ext cx="2985193" cy="2165409"/>
          </a:xfrm>
          <a:custGeom>
            <a:avLst/>
            <a:gdLst>
              <a:gd name="connsiteX0" fmla="*/ 0 w 1765125"/>
              <a:gd name="connsiteY0" fmla="*/ 294193 h 1765125"/>
              <a:gd name="connsiteX1" fmla="*/ 294193 w 1765125"/>
              <a:gd name="connsiteY1" fmla="*/ 0 h 1765125"/>
              <a:gd name="connsiteX2" fmla="*/ 1470932 w 1765125"/>
              <a:gd name="connsiteY2" fmla="*/ 0 h 1765125"/>
              <a:gd name="connsiteX3" fmla="*/ 1765125 w 1765125"/>
              <a:gd name="connsiteY3" fmla="*/ 294193 h 1765125"/>
              <a:gd name="connsiteX4" fmla="*/ 1765125 w 1765125"/>
              <a:gd name="connsiteY4" fmla="*/ 1470932 h 1765125"/>
              <a:gd name="connsiteX5" fmla="*/ 1470932 w 1765125"/>
              <a:gd name="connsiteY5" fmla="*/ 1765125 h 1765125"/>
              <a:gd name="connsiteX6" fmla="*/ 294193 w 1765125"/>
              <a:gd name="connsiteY6" fmla="*/ 1765125 h 1765125"/>
              <a:gd name="connsiteX7" fmla="*/ 0 w 1765125"/>
              <a:gd name="connsiteY7" fmla="*/ 1470932 h 1765125"/>
              <a:gd name="connsiteX8" fmla="*/ 0 w 1765125"/>
              <a:gd name="connsiteY8" fmla="*/ 294193 h 1765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65125" h="1765125">
                <a:moveTo>
                  <a:pt x="0" y="294193"/>
                </a:moveTo>
                <a:cubicBezTo>
                  <a:pt x="0" y="131715"/>
                  <a:pt x="131715" y="0"/>
                  <a:pt x="294193" y="0"/>
                </a:cubicBezTo>
                <a:lnTo>
                  <a:pt x="1470932" y="0"/>
                </a:lnTo>
                <a:cubicBezTo>
                  <a:pt x="1633410" y="0"/>
                  <a:pt x="1765125" y="131715"/>
                  <a:pt x="1765125" y="294193"/>
                </a:cubicBezTo>
                <a:lnTo>
                  <a:pt x="1765125" y="1470932"/>
                </a:lnTo>
                <a:cubicBezTo>
                  <a:pt x="1765125" y="1633410"/>
                  <a:pt x="1633410" y="1765125"/>
                  <a:pt x="1470932" y="1765125"/>
                </a:cubicBezTo>
                <a:lnTo>
                  <a:pt x="294193" y="1765125"/>
                </a:lnTo>
                <a:cubicBezTo>
                  <a:pt x="131715" y="1765125"/>
                  <a:pt x="0" y="1633410"/>
                  <a:pt x="0" y="1470932"/>
                </a:cubicBezTo>
                <a:lnTo>
                  <a:pt x="0" y="294193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8556" tIns="158556" rIns="158556" bIns="158556" numCol="1" spcCol="1270" anchor="ctr" anchorCtr="0">
            <a:noAutofit/>
          </a:bodyPr>
          <a:lstStyle/>
          <a:p>
            <a:pPr algn="ctr" defTabSz="84453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dirty="0"/>
              <a:t>“My AG just failed over – why?”</a:t>
            </a:r>
          </a:p>
        </p:txBody>
      </p:sp>
      <p:sp>
        <p:nvSpPr>
          <p:cNvPr id="6" name="Freeform 6"/>
          <p:cNvSpPr/>
          <p:nvPr/>
        </p:nvSpPr>
        <p:spPr>
          <a:xfrm>
            <a:off x="6705301" y="1584029"/>
            <a:ext cx="2985193" cy="2165409"/>
          </a:xfrm>
          <a:custGeom>
            <a:avLst/>
            <a:gdLst>
              <a:gd name="connsiteX0" fmla="*/ 0 w 1765125"/>
              <a:gd name="connsiteY0" fmla="*/ 294193 h 1765125"/>
              <a:gd name="connsiteX1" fmla="*/ 294193 w 1765125"/>
              <a:gd name="connsiteY1" fmla="*/ 0 h 1765125"/>
              <a:gd name="connsiteX2" fmla="*/ 1470932 w 1765125"/>
              <a:gd name="connsiteY2" fmla="*/ 0 h 1765125"/>
              <a:gd name="connsiteX3" fmla="*/ 1765125 w 1765125"/>
              <a:gd name="connsiteY3" fmla="*/ 294193 h 1765125"/>
              <a:gd name="connsiteX4" fmla="*/ 1765125 w 1765125"/>
              <a:gd name="connsiteY4" fmla="*/ 1470932 h 1765125"/>
              <a:gd name="connsiteX5" fmla="*/ 1470932 w 1765125"/>
              <a:gd name="connsiteY5" fmla="*/ 1765125 h 1765125"/>
              <a:gd name="connsiteX6" fmla="*/ 294193 w 1765125"/>
              <a:gd name="connsiteY6" fmla="*/ 1765125 h 1765125"/>
              <a:gd name="connsiteX7" fmla="*/ 0 w 1765125"/>
              <a:gd name="connsiteY7" fmla="*/ 1470932 h 1765125"/>
              <a:gd name="connsiteX8" fmla="*/ 0 w 1765125"/>
              <a:gd name="connsiteY8" fmla="*/ 294193 h 1765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65125" h="1765125">
                <a:moveTo>
                  <a:pt x="0" y="294193"/>
                </a:moveTo>
                <a:cubicBezTo>
                  <a:pt x="0" y="131715"/>
                  <a:pt x="131715" y="0"/>
                  <a:pt x="294193" y="0"/>
                </a:cubicBezTo>
                <a:lnTo>
                  <a:pt x="1470932" y="0"/>
                </a:lnTo>
                <a:cubicBezTo>
                  <a:pt x="1633410" y="0"/>
                  <a:pt x="1765125" y="131715"/>
                  <a:pt x="1765125" y="294193"/>
                </a:cubicBezTo>
                <a:lnTo>
                  <a:pt x="1765125" y="1470932"/>
                </a:lnTo>
                <a:cubicBezTo>
                  <a:pt x="1765125" y="1633410"/>
                  <a:pt x="1633410" y="1765125"/>
                  <a:pt x="1470932" y="1765125"/>
                </a:cubicBezTo>
                <a:lnTo>
                  <a:pt x="294193" y="1765125"/>
                </a:lnTo>
                <a:cubicBezTo>
                  <a:pt x="131715" y="1765125"/>
                  <a:pt x="0" y="1633410"/>
                  <a:pt x="0" y="1470932"/>
                </a:cubicBezTo>
                <a:lnTo>
                  <a:pt x="0" y="294193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8556" tIns="158556" rIns="158556" bIns="158556" numCol="1" spcCol="1270" anchor="ctr" anchorCtr="0">
            <a:noAutofit/>
          </a:bodyPr>
          <a:lstStyle/>
          <a:p>
            <a:pPr algn="ctr" defTabSz="84453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dirty="0"/>
              <a:t>“My AG didn’t failover – why not?”</a:t>
            </a:r>
          </a:p>
        </p:txBody>
      </p:sp>
      <p:sp>
        <p:nvSpPr>
          <p:cNvPr id="7" name="Freeform 7"/>
          <p:cNvSpPr/>
          <p:nvPr/>
        </p:nvSpPr>
        <p:spPr>
          <a:xfrm>
            <a:off x="2661008" y="4015211"/>
            <a:ext cx="2985193" cy="2165409"/>
          </a:xfrm>
          <a:custGeom>
            <a:avLst/>
            <a:gdLst>
              <a:gd name="connsiteX0" fmla="*/ 0 w 1765125"/>
              <a:gd name="connsiteY0" fmla="*/ 294193 h 1765125"/>
              <a:gd name="connsiteX1" fmla="*/ 294193 w 1765125"/>
              <a:gd name="connsiteY1" fmla="*/ 0 h 1765125"/>
              <a:gd name="connsiteX2" fmla="*/ 1470932 w 1765125"/>
              <a:gd name="connsiteY2" fmla="*/ 0 h 1765125"/>
              <a:gd name="connsiteX3" fmla="*/ 1765125 w 1765125"/>
              <a:gd name="connsiteY3" fmla="*/ 294193 h 1765125"/>
              <a:gd name="connsiteX4" fmla="*/ 1765125 w 1765125"/>
              <a:gd name="connsiteY4" fmla="*/ 1470932 h 1765125"/>
              <a:gd name="connsiteX5" fmla="*/ 1470932 w 1765125"/>
              <a:gd name="connsiteY5" fmla="*/ 1765125 h 1765125"/>
              <a:gd name="connsiteX6" fmla="*/ 294193 w 1765125"/>
              <a:gd name="connsiteY6" fmla="*/ 1765125 h 1765125"/>
              <a:gd name="connsiteX7" fmla="*/ 0 w 1765125"/>
              <a:gd name="connsiteY7" fmla="*/ 1470932 h 1765125"/>
              <a:gd name="connsiteX8" fmla="*/ 0 w 1765125"/>
              <a:gd name="connsiteY8" fmla="*/ 294193 h 1765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65125" h="1765125">
                <a:moveTo>
                  <a:pt x="0" y="294193"/>
                </a:moveTo>
                <a:cubicBezTo>
                  <a:pt x="0" y="131715"/>
                  <a:pt x="131715" y="0"/>
                  <a:pt x="294193" y="0"/>
                </a:cubicBezTo>
                <a:lnTo>
                  <a:pt x="1470932" y="0"/>
                </a:lnTo>
                <a:cubicBezTo>
                  <a:pt x="1633410" y="0"/>
                  <a:pt x="1765125" y="131715"/>
                  <a:pt x="1765125" y="294193"/>
                </a:cubicBezTo>
                <a:lnTo>
                  <a:pt x="1765125" y="1470932"/>
                </a:lnTo>
                <a:cubicBezTo>
                  <a:pt x="1765125" y="1633410"/>
                  <a:pt x="1633410" y="1765125"/>
                  <a:pt x="1470932" y="1765125"/>
                </a:cubicBezTo>
                <a:lnTo>
                  <a:pt x="294193" y="1765125"/>
                </a:lnTo>
                <a:cubicBezTo>
                  <a:pt x="131715" y="1765125"/>
                  <a:pt x="0" y="1633410"/>
                  <a:pt x="0" y="1470932"/>
                </a:cubicBezTo>
                <a:lnTo>
                  <a:pt x="0" y="294193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8556" tIns="158556" rIns="158556" bIns="158556" numCol="1" spcCol="1270" anchor="ctr" anchorCtr="0">
            <a:noAutofit/>
          </a:bodyPr>
          <a:lstStyle/>
          <a:p>
            <a:pPr algn="ctr" defTabSz="84453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dirty="0"/>
              <a:t>“I don’t know how to figure it out!”</a:t>
            </a:r>
          </a:p>
        </p:txBody>
      </p:sp>
      <p:sp>
        <p:nvSpPr>
          <p:cNvPr id="8" name="Freeform 8"/>
          <p:cNvSpPr/>
          <p:nvPr/>
        </p:nvSpPr>
        <p:spPr>
          <a:xfrm>
            <a:off x="6705301" y="3921457"/>
            <a:ext cx="2985193" cy="2259163"/>
          </a:xfrm>
          <a:custGeom>
            <a:avLst/>
            <a:gdLst>
              <a:gd name="connsiteX0" fmla="*/ 0 w 1765125"/>
              <a:gd name="connsiteY0" fmla="*/ 294193 h 1765125"/>
              <a:gd name="connsiteX1" fmla="*/ 294193 w 1765125"/>
              <a:gd name="connsiteY1" fmla="*/ 0 h 1765125"/>
              <a:gd name="connsiteX2" fmla="*/ 1470932 w 1765125"/>
              <a:gd name="connsiteY2" fmla="*/ 0 h 1765125"/>
              <a:gd name="connsiteX3" fmla="*/ 1765125 w 1765125"/>
              <a:gd name="connsiteY3" fmla="*/ 294193 h 1765125"/>
              <a:gd name="connsiteX4" fmla="*/ 1765125 w 1765125"/>
              <a:gd name="connsiteY4" fmla="*/ 1470932 h 1765125"/>
              <a:gd name="connsiteX5" fmla="*/ 1470932 w 1765125"/>
              <a:gd name="connsiteY5" fmla="*/ 1765125 h 1765125"/>
              <a:gd name="connsiteX6" fmla="*/ 294193 w 1765125"/>
              <a:gd name="connsiteY6" fmla="*/ 1765125 h 1765125"/>
              <a:gd name="connsiteX7" fmla="*/ 0 w 1765125"/>
              <a:gd name="connsiteY7" fmla="*/ 1470932 h 1765125"/>
              <a:gd name="connsiteX8" fmla="*/ 0 w 1765125"/>
              <a:gd name="connsiteY8" fmla="*/ 294193 h 1765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65125" h="1765125">
                <a:moveTo>
                  <a:pt x="0" y="294193"/>
                </a:moveTo>
                <a:cubicBezTo>
                  <a:pt x="0" y="131715"/>
                  <a:pt x="131715" y="0"/>
                  <a:pt x="294193" y="0"/>
                </a:cubicBezTo>
                <a:lnTo>
                  <a:pt x="1470932" y="0"/>
                </a:lnTo>
                <a:cubicBezTo>
                  <a:pt x="1633410" y="0"/>
                  <a:pt x="1765125" y="131715"/>
                  <a:pt x="1765125" y="294193"/>
                </a:cubicBezTo>
                <a:lnTo>
                  <a:pt x="1765125" y="1470932"/>
                </a:lnTo>
                <a:cubicBezTo>
                  <a:pt x="1765125" y="1633410"/>
                  <a:pt x="1633410" y="1765125"/>
                  <a:pt x="1470932" y="1765125"/>
                </a:cubicBezTo>
                <a:lnTo>
                  <a:pt x="294193" y="1765125"/>
                </a:lnTo>
                <a:cubicBezTo>
                  <a:pt x="131715" y="1765125"/>
                  <a:pt x="0" y="1633410"/>
                  <a:pt x="0" y="1470932"/>
                </a:cubicBezTo>
                <a:lnTo>
                  <a:pt x="0" y="294193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8556" tIns="158556" rIns="158556" bIns="158556" numCol="1" spcCol="1270" anchor="ctr" anchorCtr="0">
            <a:noAutofit/>
          </a:bodyPr>
          <a:lstStyle/>
          <a:p>
            <a:pPr algn="ctr" defTabSz="84453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dirty="0"/>
              <a:t>“I know where to look, but it doesn’t make any sense!”</a:t>
            </a:r>
          </a:p>
        </p:txBody>
      </p:sp>
    </p:spTree>
    <p:extLst>
      <p:ext uri="{BB962C8B-B14F-4D97-AF65-F5344CB8AC3E}">
        <p14:creationId xmlns:p14="http://schemas.microsoft.com/office/powerpoint/2010/main" val="1107126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7"/>
          <p:cNvSpPr txBox="1">
            <a:spLocks/>
          </p:cNvSpPr>
          <p:nvPr/>
        </p:nvSpPr>
        <p:spPr>
          <a:xfrm>
            <a:off x="1819662" y="28522"/>
            <a:ext cx="842210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rgbClr val="FFFF00"/>
                </a:solidFill>
              </a:rPr>
              <a:t>Our Agenda</a:t>
            </a:r>
          </a:p>
        </p:txBody>
      </p:sp>
      <p:sp>
        <p:nvSpPr>
          <p:cNvPr id="9" name="Freeform 9"/>
          <p:cNvSpPr/>
          <p:nvPr/>
        </p:nvSpPr>
        <p:spPr>
          <a:xfrm>
            <a:off x="3320560" y="4118755"/>
            <a:ext cx="2384072" cy="2207177"/>
          </a:xfrm>
          <a:custGeom>
            <a:avLst/>
            <a:gdLst>
              <a:gd name="connsiteX0" fmla="*/ 0 w 1581224"/>
              <a:gd name="connsiteY0" fmla="*/ 143376 h 1433756"/>
              <a:gd name="connsiteX1" fmla="*/ 143376 w 1581224"/>
              <a:gd name="connsiteY1" fmla="*/ 0 h 1433756"/>
              <a:gd name="connsiteX2" fmla="*/ 1437848 w 1581224"/>
              <a:gd name="connsiteY2" fmla="*/ 0 h 1433756"/>
              <a:gd name="connsiteX3" fmla="*/ 1581224 w 1581224"/>
              <a:gd name="connsiteY3" fmla="*/ 143376 h 1433756"/>
              <a:gd name="connsiteX4" fmla="*/ 1581224 w 1581224"/>
              <a:gd name="connsiteY4" fmla="*/ 1290380 h 1433756"/>
              <a:gd name="connsiteX5" fmla="*/ 1437848 w 1581224"/>
              <a:gd name="connsiteY5" fmla="*/ 1433756 h 1433756"/>
              <a:gd name="connsiteX6" fmla="*/ 143376 w 1581224"/>
              <a:gd name="connsiteY6" fmla="*/ 1433756 h 1433756"/>
              <a:gd name="connsiteX7" fmla="*/ 0 w 1581224"/>
              <a:gd name="connsiteY7" fmla="*/ 1290380 h 1433756"/>
              <a:gd name="connsiteX8" fmla="*/ 0 w 1581224"/>
              <a:gd name="connsiteY8" fmla="*/ 143376 h 1433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81224" h="1433756">
                <a:moveTo>
                  <a:pt x="0" y="143376"/>
                </a:moveTo>
                <a:cubicBezTo>
                  <a:pt x="0" y="64192"/>
                  <a:pt x="64192" y="0"/>
                  <a:pt x="143376" y="0"/>
                </a:cubicBezTo>
                <a:lnTo>
                  <a:pt x="1437848" y="0"/>
                </a:lnTo>
                <a:cubicBezTo>
                  <a:pt x="1517032" y="0"/>
                  <a:pt x="1581224" y="64192"/>
                  <a:pt x="1581224" y="143376"/>
                </a:cubicBezTo>
                <a:lnTo>
                  <a:pt x="1581224" y="1290380"/>
                </a:lnTo>
                <a:cubicBezTo>
                  <a:pt x="1581224" y="1369564"/>
                  <a:pt x="1517032" y="1433756"/>
                  <a:pt x="1437848" y="1433756"/>
                </a:cubicBezTo>
                <a:lnTo>
                  <a:pt x="143376" y="1433756"/>
                </a:lnTo>
                <a:cubicBezTo>
                  <a:pt x="64192" y="1433756"/>
                  <a:pt x="0" y="1369564"/>
                  <a:pt x="0" y="1290380"/>
                </a:cubicBezTo>
                <a:lnTo>
                  <a:pt x="0" y="143376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0573" tIns="110573" rIns="110573" bIns="110573" numCol="1" spcCol="1270" anchor="ctr" anchorCtr="0">
            <a:noAutofit/>
          </a:bodyPr>
          <a:lstStyle/>
          <a:p>
            <a:pPr algn="ctr" defTabSz="80008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dirty="0"/>
              <a:t>Share my root cause analysis (RCA) approach.</a:t>
            </a:r>
          </a:p>
        </p:txBody>
      </p:sp>
      <p:sp>
        <p:nvSpPr>
          <p:cNvPr id="11" name="Freeform 11"/>
          <p:cNvSpPr/>
          <p:nvPr/>
        </p:nvSpPr>
        <p:spPr>
          <a:xfrm>
            <a:off x="6406652" y="4118755"/>
            <a:ext cx="2384072" cy="2207177"/>
          </a:xfrm>
          <a:custGeom>
            <a:avLst/>
            <a:gdLst>
              <a:gd name="connsiteX0" fmla="*/ 0 w 1581224"/>
              <a:gd name="connsiteY0" fmla="*/ 143376 h 1433756"/>
              <a:gd name="connsiteX1" fmla="*/ 143376 w 1581224"/>
              <a:gd name="connsiteY1" fmla="*/ 0 h 1433756"/>
              <a:gd name="connsiteX2" fmla="*/ 1437848 w 1581224"/>
              <a:gd name="connsiteY2" fmla="*/ 0 h 1433756"/>
              <a:gd name="connsiteX3" fmla="*/ 1581224 w 1581224"/>
              <a:gd name="connsiteY3" fmla="*/ 143376 h 1433756"/>
              <a:gd name="connsiteX4" fmla="*/ 1581224 w 1581224"/>
              <a:gd name="connsiteY4" fmla="*/ 1290380 h 1433756"/>
              <a:gd name="connsiteX5" fmla="*/ 1437848 w 1581224"/>
              <a:gd name="connsiteY5" fmla="*/ 1433756 h 1433756"/>
              <a:gd name="connsiteX6" fmla="*/ 143376 w 1581224"/>
              <a:gd name="connsiteY6" fmla="*/ 1433756 h 1433756"/>
              <a:gd name="connsiteX7" fmla="*/ 0 w 1581224"/>
              <a:gd name="connsiteY7" fmla="*/ 1290380 h 1433756"/>
              <a:gd name="connsiteX8" fmla="*/ 0 w 1581224"/>
              <a:gd name="connsiteY8" fmla="*/ 143376 h 1433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81224" h="1433756">
                <a:moveTo>
                  <a:pt x="0" y="143376"/>
                </a:moveTo>
                <a:cubicBezTo>
                  <a:pt x="0" y="64192"/>
                  <a:pt x="64192" y="0"/>
                  <a:pt x="143376" y="0"/>
                </a:cubicBezTo>
                <a:lnTo>
                  <a:pt x="1437848" y="0"/>
                </a:lnTo>
                <a:cubicBezTo>
                  <a:pt x="1517032" y="0"/>
                  <a:pt x="1581224" y="64192"/>
                  <a:pt x="1581224" y="143376"/>
                </a:cubicBezTo>
                <a:lnTo>
                  <a:pt x="1581224" y="1290380"/>
                </a:lnTo>
                <a:cubicBezTo>
                  <a:pt x="1581224" y="1369564"/>
                  <a:pt x="1517032" y="1433756"/>
                  <a:pt x="1437848" y="1433756"/>
                </a:cubicBezTo>
                <a:lnTo>
                  <a:pt x="143376" y="1433756"/>
                </a:lnTo>
                <a:cubicBezTo>
                  <a:pt x="64192" y="1433756"/>
                  <a:pt x="0" y="1369564"/>
                  <a:pt x="0" y="1290380"/>
                </a:cubicBezTo>
                <a:lnTo>
                  <a:pt x="0" y="143376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0573" tIns="110573" rIns="110573" bIns="110573" numCol="1" spcCol="1270" anchor="ctr" anchorCtr="0">
            <a:noAutofit/>
          </a:bodyPr>
          <a:lstStyle/>
          <a:p>
            <a:pPr algn="ctr" defTabSz="80008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dirty="0"/>
              <a:t>Look at logs!</a:t>
            </a:r>
          </a:p>
        </p:txBody>
      </p:sp>
      <p:sp>
        <p:nvSpPr>
          <p:cNvPr id="12" name="Freeform 5"/>
          <p:cNvSpPr/>
          <p:nvPr/>
        </p:nvSpPr>
        <p:spPr>
          <a:xfrm>
            <a:off x="3320560" y="1537093"/>
            <a:ext cx="2384072" cy="2207179"/>
          </a:xfrm>
          <a:custGeom>
            <a:avLst/>
            <a:gdLst>
              <a:gd name="connsiteX0" fmla="*/ 0 w 1581224"/>
              <a:gd name="connsiteY0" fmla="*/ 143376 h 1433756"/>
              <a:gd name="connsiteX1" fmla="*/ 143376 w 1581224"/>
              <a:gd name="connsiteY1" fmla="*/ 0 h 1433756"/>
              <a:gd name="connsiteX2" fmla="*/ 1437848 w 1581224"/>
              <a:gd name="connsiteY2" fmla="*/ 0 h 1433756"/>
              <a:gd name="connsiteX3" fmla="*/ 1581224 w 1581224"/>
              <a:gd name="connsiteY3" fmla="*/ 143376 h 1433756"/>
              <a:gd name="connsiteX4" fmla="*/ 1581224 w 1581224"/>
              <a:gd name="connsiteY4" fmla="*/ 1290380 h 1433756"/>
              <a:gd name="connsiteX5" fmla="*/ 1437848 w 1581224"/>
              <a:gd name="connsiteY5" fmla="*/ 1433756 h 1433756"/>
              <a:gd name="connsiteX6" fmla="*/ 143376 w 1581224"/>
              <a:gd name="connsiteY6" fmla="*/ 1433756 h 1433756"/>
              <a:gd name="connsiteX7" fmla="*/ 0 w 1581224"/>
              <a:gd name="connsiteY7" fmla="*/ 1290380 h 1433756"/>
              <a:gd name="connsiteX8" fmla="*/ 0 w 1581224"/>
              <a:gd name="connsiteY8" fmla="*/ 143376 h 1433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81224" h="1433756">
                <a:moveTo>
                  <a:pt x="0" y="143376"/>
                </a:moveTo>
                <a:cubicBezTo>
                  <a:pt x="0" y="64192"/>
                  <a:pt x="64192" y="0"/>
                  <a:pt x="143376" y="0"/>
                </a:cubicBezTo>
                <a:lnTo>
                  <a:pt x="1437848" y="0"/>
                </a:lnTo>
                <a:cubicBezTo>
                  <a:pt x="1517032" y="0"/>
                  <a:pt x="1581224" y="64192"/>
                  <a:pt x="1581224" y="143376"/>
                </a:cubicBezTo>
                <a:lnTo>
                  <a:pt x="1581224" y="1290380"/>
                </a:lnTo>
                <a:cubicBezTo>
                  <a:pt x="1581224" y="1369564"/>
                  <a:pt x="1517032" y="1433756"/>
                  <a:pt x="1437848" y="1433756"/>
                </a:cubicBezTo>
                <a:lnTo>
                  <a:pt x="143376" y="1433756"/>
                </a:lnTo>
                <a:cubicBezTo>
                  <a:pt x="64192" y="1433756"/>
                  <a:pt x="0" y="1369564"/>
                  <a:pt x="0" y="1290380"/>
                </a:cubicBezTo>
                <a:lnTo>
                  <a:pt x="0" y="143376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0573" tIns="110573" rIns="110573" bIns="110573" numCol="1" spcCol="1270" anchor="ctr" anchorCtr="0">
            <a:noAutofit/>
          </a:bodyPr>
          <a:lstStyle/>
          <a:p>
            <a:pPr algn="ctr" defTabSz="80008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dirty="0"/>
              <a:t>Discuss most common issues for failover.</a:t>
            </a:r>
          </a:p>
        </p:txBody>
      </p:sp>
      <p:sp>
        <p:nvSpPr>
          <p:cNvPr id="14" name="Freeform 7"/>
          <p:cNvSpPr/>
          <p:nvPr/>
        </p:nvSpPr>
        <p:spPr>
          <a:xfrm>
            <a:off x="6406652" y="1537094"/>
            <a:ext cx="2384072" cy="2207177"/>
          </a:xfrm>
          <a:custGeom>
            <a:avLst/>
            <a:gdLst>
              <a:gd name="connsiteX0" fmla="*/ 0 w 1581224"/>
              <a:gd name="connsiteY0" fmla="*/ 143376 h 1433756"/>
              <a:gd name="connsiteX1" fmla="*/ 143376 w 1581224"/>
              <a:gd name="connsiteY1" fmla="*/ 0 h 1433756"/>
              <a:gd name="connsiteX2" fmla="*/ 1437848 w 1581224"/>
              <a:gd name="connsiteY2" fmla="*/ 0 h 1433756"/>
              <a:gd name="connsiteX3" fmla="*/ 1581224 w 1581224"/>
              <a:gd name="connsiteY3" fmla="*/ 143376 h 1433756"/>
              <a:gd name="connsiteX4" fmla="*/ 1581224 w 1581224"/>
              <a:gd name="connsiteY4" fmla="*/ 1290380 h 1433756"/>
              <a:gd name="connsiteX5" fmla="*/ 1437848 w 1581224"/>
              <a:gd name="connsiteY5" fmla="*/ 1433756 h 1433756"/>
              <a:gd name="connsiteX6" fmla="*/ 143376 w 1581224"/>
              <a:gd name="connsiteY6" fmla="*/ 1433756 h 1433756"/>
              <a:gd name="connsiteX7" fmla="*/ 0 w 1581224"/>
              <a:gd name="connsiteY7" fmla="*/ 1290380 h 1433756"/>
              <a:gd name="connsiteX8" fmla="*/ 0 w 1581224"/>
              <a:gd name="connsiteY8" fmla="*/ 143376 h 1433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81224" h="1433756">
                <a:moveTo>
                  <a:pt x="0" y="143376"/>
                </a:moveTo>
                <a:cubicBezTo>
                  <a:pt x="0" y="64192"/>
                  <a:pt x="64192" y="0"/>
                  <a:pt x="143376" y="0"/>
                </a:cubicBezTo>
                <a:lnTo>
                  <a:pt x="1437848" y="0"/>
                </a:lnTo>
                <a:cubicBezTo>
                  <a:pt x="1517032" y="0"/>
                  <a:pt x="1581224" y="64192"/>
                  <a:pt x="1581224" y="143376"/>
                </a:cubicBezTo>
                <a:lnTo>
                  <a:pt x="1581224" y="1290380"/>
                </a:lnTo>
                <a:cubicBezTo>
                  <a:pt x="1581224" y="1369564"/>
                  <a:pt x="1517032" y="1433756"/>
                  <a:pt x="1437848" y="1433756"/>
                </a:cubicBezTo>
                <a:lnTo>
                  <a:pt x="143376" y="1433756"/>
                </a:lnTo>
                <a:cubicBezTo>
                  <a:pt x="64192" y="1433756"/>
                  <a:pt x="0" y="1369564"/>
                  <a:pt x="0" y="1290380"/>
                </a:cubicBezTo>
                <a:lnTo>
                  <a:pt x="0" y="143376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0573" tIns="110573" rIns="110573" bIns="110573" numCol="1" spcCol="1270" anchor="ctr" anchorCtr="0">
            <a:noAutofit/>
          </a:bodyPr>
          <a:lstStyle/>
          <a:p>
            <a:pPr algn="ctr" defTabSz="80008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dirty="0"/>
              <a:t>Review the SQL/Cluster components.</a:t>
            </a:r>
          </a:p>
        </p:txBody>
      </p:sp>
    </p:spTree>
    <p:extLst>
      <p:ext uri="{BB962C8B-B14F-4D97-AF65-F5344CB8AC3E}">
        <p14:creationId xmlns:p14="http://schemas.microsoft.com/office/powerpoint/2010/main" val="4213149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2" grpId="0" animBg="1"/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7"/>
          <p:cNvSpPr txBox="1">
            <a:spLocks/>
          </p:cNvSpPr>
          <p:nvPr/>
        </p:nvSpPr>
        <p:spPr>
          <a:xfrm>
            <a:off x="1819662" y="28522"/>
            <a:ext cx="842210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rgbClr val="FFFF00"/>
                </a:solidFill>
              </a:rPr>
              <a:t>Most common causes</a:t>
            </a:r>
          </a:p>
          <a:p>
            <a:r>
              <a:rPr lang="en-US" sz="4800" dirty="0">
                <a:solidFill>
                  <a:srgbClr val="FFFF00"/>
                </a:solidFill>
              </a:rPr>
              <a:t>for failover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831515" y="1882008"/>
            <a:ext cx="4437529" cy="655200"/>
            <a:chOff x="0" y="2646"/>
            <a:chExt cx="4437529" cy="655200"/>
          </a:xfrm>
        </p:grpSpPr>
        <p:sp>
          <p:nvSpPr>
            <p:cNvPr id="25" name="Rectangle: Rounded Corners 24"/>
            <p:cNvSpPr/>
            <p:nvPr/>
          </p:nvSpPr>
          <p:spPr>
            <a:xfrm>
              <a:off x="0" y="2646"/>
              <a:ext cx="4437529" cy="65520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6" name="Rectangle: Rounded Corners 4"/>
            <p:cNvSpPr txBox="1"/>
            <p:nvPr/>
          </p:nvSpPr>
          <p:spPr>
            <a:xfrm>
              <a:off x="31984" y="34630"/>
              <a:ext cx="4373561" cy="59123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marL="0" lvl="0" indent="0" algn="ctr" defTabSz="8890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/>
                <a:t>Quorum loss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831515" y="2638008"/>
            <a:ext cx="4437529" cy="655200"/>
            <a:chOff x="0" y="758646"/>
            <a:chExt cx="4437529" cy="655200"/>
          </a:xfrm>
        </p:grpSpPr>
        <p:sp>
          <p:nvSpPr>
            <p:cNvPr id="23" name="Rectangle: Rounded Corners 22"/>
            <p:cNvSpPr/>
            <p:nvPr/>
          </p:nvSpPr>
          <p:spPr>
            <a:xfrm>
              <a:off x="0" y="758646"/>
              <a:ext cx="4437529" cy="65520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Rectangle: Rounded Corners 6"/>
            <p:cNvSpPr txBox="1"/>
            <p:nvPr/>
          </p:nvSpPr>
          <p:spPr>
            <a:xfrm>
              <a:off x="31984" y="790630"/>
              <a:ext cx="4373561" cy="59123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marL="0" lvl="0" indent="0" algn="ctr" defTabSz="8890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/>
                <a:t>Lease timeout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831515" y="3394008"/>
            <a:ext cx="4437529" cy="655200"/>
            <a:chOff x="0" y="1514646"/>
            <a:chExt cx="4437529" cy="655200"/>
          </a:xfrm>
        </p:grpSpPr>
        <p:sp>
          <p:nvSpPr>
            <p:cNvPr id="21" name="Rectangle: Rounded Corners 20"/>
            <p:cNvSpPr/>
            <p:nvPr/>
          </p:nvSpPr>
          <p:spPr>
            <a:xfrm>
              <a:off x="0" y="1514646"/>
              <a:ext cx="4437529" cy="65520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Rectangle: Rounded Corners 8"/>
            <p:cNvSpPr txBox="1"/>
            <p:nvPr/>
          </p:nvSpPr>
          <p:spPr>
            <a:xfrm>
              <a:off x="31984" y="1546630"/>
              <a:ext cx="4373561" cy="59123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marL="0" lvl="0" indent="0" algn="ctr" defTabSz="8890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 err="1"/>
                <a:t>HealthCheck</a:t>
              </a:r>
              <a:r>
                <a:rPr lang="en-US" sz="2000" kern="1200" dirty="0"/>
                <a:t> timeout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831515" y="4150008"/>
            <a:ext cx="4437529" cy="655200"/>
            <a:chOff x="0" y="2270646"/>
            <a:chExt cx="4437529" cy="655200"/>
          </a:xfrm>
        </p:grpSpPr>
        <p:sp>
          <p:nvSpPr>
            <p:cNvPr id="19" name="Rectangle: Rounded Corners 18"/>
            <p:cNvSpPr/>
            <p:nvPr/>
          </p:nvSpPr>
          <p:spPr>
            <a:xfrm>
              <a:off x="0" y="2270646"/>
              <a:ext cx="4437529" cy="65520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" name="Rectangle: Rounded Corners 10"/>
            <p:cNvSpPr txBox="1"/>
            <p:nvPr/>
          </p:nvSpPr>
          <p:spPr>
            <a:xfrm>
              <a:off x="31984" y="2302630"/>
              <a:ext cx="4373561" cy="59123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marL="0" lvl="0" indent="0" algn="ctr" defTabSz="8890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/>
                <a:t>SQL Dumps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831515" y="4906008"/>
            <a:ext cx="4437529" cy="655200"/>
            <a:chOff x="0" y="3026646"/>
            <a:chExt cx="4437529" cy="655200"/>
          </a:xfrm>
        </p:grpSpPr>
        <p:sp>
          <p:nvSpPr>
            <p:cNvPr id="17" name="Rectangle: Rounded Corners 16"/>
            <p:cNvSpPr/>
            <p:nvPr/>
          </p:nvSpPr>
          <p:spPr>
            <a:xfrm>
              <a:off x="0" y="3026646"/>
              <a:ext cx="4437529" cy="65520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Rectangle: Rounded Corners 12"/>
            <p:cNvSpPr txBox="1"/>
            <p:nvPr/>
          </p:nvSpPr>
          <p:spPr>
            <a:xfrm>
              <a:off x="31984" y="3058630"/>
              <a:ext cx="4373561" cy="59123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marL="0" lvl="0" indent="0" algn="ctr" defTabSz="8890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/>
                <a:t>User initiated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79359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7"/>
          <p:cNvSpPr txBox="1">
            <a:spLocks/>
          </p:cNvSpPr>
          <p:nvPr/>
        </p:nvSpPr>
        <p:spPr>
          <a:xfrm>
            <a:off x="1819662" y="28522"/>
            <a:ext cx="842210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rgbClr val="FFFF00"/>
                </a:solidFill>
              </a:rPr>
              <a:t>Most common causes</a:t>
            </a:r>
          </a:p>
          <a:p>
            <a:r>
              <a:rPr lang="en-US" sz="4800" dirty="0">
                <a:solidFill>
                  <a:srgbClr val="FFFF00"/>
                </a:solidFill>
              </a:rPr>
              <a:t>for not failing over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3389017" y="1900296"/>
            <a:ext cx="5450541" cy="655200"/>
            <a:chOff x="0" y="2646"/>
            <a:chExt cx="5450541" cy="655200"/>
          </a:xfrm>
        </p:grpSpPr>
        <p:sp>
          <p:nvSpPr>
            <p:cNvPr id="40" name="Rectangle: Rounded Corners 39"/>
            <p:cNvSpPr/>
            <p:nvPr/>
          </p:nvSpPr>
          <p:spPr>
            <a:xfrm>
              <a:off x="0" y="2646"/>
              <a:ext cx="5450541" cy="65520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1" name="Rectangle: Rounded Corners 4"/>
            <p:cNvSpPr txBox="1"/>
            <p:nvPr/>
          </p:nvSpPr>
          <p:spPr>
            <a:xfrm>
              <a:off x="31984" y="34630"/>
              <a:ext cx="5386573" cy="59123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marL="0" lvl="0" indent="0" algn="ctr" defTabSz="8890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/>
                <a:t>One or more DBs not sync’d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3389017" y="2656296"/>
            <a:ext cx="5450541" cy="655200"/>
            <a:chOff x="0" y="758646"/>
            <a:chExt cx="5450541" cy="655200"/>
          </a:xfrm>
        </p:grpSpPr>
        <p:sp>
          <p:nvSpPr>
            <p:cNvPr id="38" name="Rectangle: Rounded Corners 37"/>
            <p:cNvSpPr/>
            <p:nvPr/>
          </p:nvSpPr>
          <p:spPr>
            <a:xfrm>
              <a:off x="0" y="758646"/>
              <a:ext cx="5450541" cy="65520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9" name="Rectangle: Rounded Corners 6"/>
            <p:cNvSpPr txBox="1"/>
            <p:nvPr/>
          </p:nvSpPr>
          <p:spPr>
            <a:xfrm>
              <a:off x="31984" y="790630"/>
              <a:ext cx="5386573" cy="59123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marL="0" lvl="0" indent="0" algn="ctr" defTabSz="8890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/>
                <a:t>Secondary not connected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3389017" y="3412296"/>
            <a:ext cx="5450541" cy="655200"/>
            <a:chOff x="0" y="1514646"/>
            <a:chExt cx="5450541" cy="655200"/>
          </a:xfrm>
        </p:grpSpPr>
        <p:sp>
          <p:nvSpPr>
            <p:cNvPr id="36" name="Rectangle: Rounded Corners 35"/>
            <p:cNvSpPr/>
            <p:nvPr/>
          </p:nvSpPr>
          <p:spPr>
            <a:xfrm>
              <a:off x="0" y="1514646"/>
              <a:ext cx="5450541" cy="65520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7" name="Rectangle: Rounded Corners 8"/>
            <p:cNvSpPr txBox="1"/>
            <p:nvPr/>
          </p:nvSpPr>
          <p:spPr>
            <a:xfrm>
              <a:off x="31984" y="1546630"/>
              <a:ext cx="5386573" cy="59123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marL="0" lvl="0" indent="0" algn="ctr" defTabSz="8890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/>
                <a:t>WSFC cannot connect to SQL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389017" y="4168296"/>
            <a:ext cx="5450541" cy="655200"/>
            <a:chOff x="0" y="2270646"/>
            <a:chExt cx="5450541" cy="655200"/>
          </a:xfrm>
        </p:grpSpPr>
        <p:sp>
          <p:nvSpPr>
            <p:cNvPr id="34" name="Rectangle: Rounded Corners 33"/>
            <p:cNvSpPr/>
            <p:nvPr/>
          </p:nvSpPr>
          <p:spPr>
            <a:xfrm>
              <a:off x="0" y="2270646"/>
              <a:ext cx="5450541" cy="65520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5" name="Rectangle: Rounded Corners 10"/>
            <p:cNvSpPr txBox="1"/>
            <p:nvPr/>
          </p:nvSpPr>
          <p:spPr>
            <a:xfrm>
              <a:off x="31984" y="2302630"/>
              <a:ext cx="5386573" cy="59123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marL="0" lvl="0" indent="0" algn="ctr" defTabSz="8890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/>
                <a:t>AG set for manual failover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3389017" y="4924296"/>
            <a:ext cx="5450541" cy="655200"/>
            <a:chOff x="0" y="3026646"/>
            <a:chExt cx="5450541" cy="655200"/>
          </a:xfrm>
        </p:grpSpPr>
        <p:sp>
          <p:nvSpPr>
            <p:cNvPr id="32" name="Rectangle: Rounded Corners 31"/>
            <p:cNvSpPr/>
            <p:nvPr/>
          </p:nvSpPr>
          <p:spPr>
            <a:xfrm>
              <a:off x="0" y="3026646"/>
              <a:ext cx="5450541" cy="65520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3" name="Rectangle: Rounded Corners 12"/>
            <p:cNvSpPr txBox="1"/>
            <p:nvPr/>
          </p:nvSpPr>
          <p:spPr>
            <a:xfrm>
              <a:off x="31984" y="3058630"/>
              <a:ext cx="5386573" cy="59123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marL="0" lvl="0" indent="0" algn="ctr" defTabSz="8890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/>
                <a:t>Exceeded failover thresholds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20025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7"/>
          <p:cNvSpPr txBox="1">
            <a:spLocks/>
          </p:cNvSpPr>
          <p:nvPr/>
        </p:nvSpPr>
        <p:spPr>
          <a:xfrm>
            <a:off x="1819662" y="28522"/>
            <a:ext cx="842210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rgbClr val="FFFF00"/>
                </a:solidFill>
              </a:rPr>
              <a:t>SQL/Cluster architecture </a:t>
            </a:r>
          </a:p>
          <a:p>
            <a:r>
              <a:rPr lang="en-US" sz="4800" dirty="0">
                <a:solidFill>
                  <a:srgbClr val="FFFF00"/>
                </a:solidFill>
              </a:rPr>
              <a:t>&amp; interactions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2747682" y="1768032"/>
            <a:ext cx="6696635" cy="879840"/>
            <a:chOff x="0" y="33599"/>
            <a:chExt cx="6696635" cy="879840"/>
          </a:xfrm>
        </p:grpSpPr>
        <p:sp>
          <p:nvSpPr>
            <p:cNvPr id="44" name="Rectangle: Rounded Corners 43"/>
            <p:cNvSpPr/>
            <p:nvPr/>
          </p:nvSpPr>
          <p:spPr>
            <a:xfrm>
              <a:off x="0" y="33599"/>
              <a:ext cx="6696635" cy="87984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5" name="Rectangle: Rounded Corners 4"/>
            <p:cNvSpPr txBox="1"/>
            <p:nvPr/>
          </p:nvSpPr>
          <p:spPr>
            <a:xfrm>
              <a:off x="42950" y="76549"/>
              <a:ext cx="6610735" cy="79394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marL="0" lvl="0" indent="0" algn="ctr" defTabSz="8890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/>
                <a:t>AlwaysOn AGs requires &amp; depends on WSFC.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747682" y="2783232"/>
            <a:ext cx="6696635" cy="879840"/>
            <a:chOff x="0" y="1048799"/>
            <a:chExt cx="6696635" cy="879840"/>
          </a:xfrm>
        </p:grpSpPr>
        <p:sp>
          <p:nvSpPr>
            <p:cNvPr id="42" name="Rectangle: Rounded Corners 41"/>
            <p:cNvSpPr/>
            <p:nvPr/>
          </p:nvSpPr>
          <p:spPr>
            <a:xfrm>
              <a:off x="0" y="1048799"/>
              <a:ext cx="6696635" cy="87984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3" name="Rectangle: Rounded Corners 6"/>
            <p:cNvSpPr txBox="1"/>
            <p:nvPr/>
          </p:nvSpPr>
          <p:spPr>
            <a:xfrm>
              <a:off x="42950" y="1091749"/>
              <a:ext cx="6610735" cy="79394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marL="0" lvl="0" indent="0" algn="ctr" defTabSz="8890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/>
                <a:t>The RHS.EXE process monitors SQL health.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2747682" y="3798432"/>
            <a:ext cx="6696635" cy="879840"/>
            <a:chOff x="0" y="2063999"/>
            <a:chExt cx="6696635" cy="879840"/>
          </a:xfrm>
        </p:grpSpPr>
        <p:sp>
          <p:nvSpPr>
            <p:cNvPr id="25" name="Rectangle: Rounded Corners 24"/>
            <p:cNvSpPr/>
            <p:nvPr/>
          </p:nvSpPr>
          <p:spPr>
            <a:xfrm>
              <a:off x="0" y="2063999"/>
              <a:ext cx="6696635" cy="87984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6" name="Rectangle: Rounded Corners 8"/>
            <p:cNvSpPr txBox="1"/>
            <p:nvPr/>
          </p:nvSpPr>
          <p:spPr>
            <a:xfrm>
              <a:off x="42950" y="2106949"/>
              <a:ext cx="6610735" cy="79394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marL="0" lvl="0" indent="0" algn="ctr" defTabSz="8890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/>
                <a:t>The RHS.EXE process maintains a “lease” with SQL Server on the AG primary.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747682" y="4813632"/>
            <a:ext cx="6696635" cy="879840"/>
            <a:chOff x="0" y="3079199"/>
            <a:chExt cx="6696635" cy="879840"/>
          </a:xfrm>
        </p:grpSpPr>
        <p:sp>
          <p:nvSpPr>
            <p:cNvPr id="23" name="Rectangle: Rounded Corners 22"/>
            <p:cNvSpPr/>
            <p:nvPr/>
          </p:nvSpPr>
          <p:spPr>
            <a:xfrm>
              <a:off x="0" y="3079199"/>
              <a:ext cx="6696635" cy="87984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Rectangle: Rounded Corners 10"/>
            <p:cNvSpPr txBox="1"/>
            <p:nvPr/>
          </p:nvSpPr>
          <p:spPr>
            <a:xfrm>
              <a:off x="42950" y="3122149"/>
              <a:ext cx="6610735" cy="79394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marL="0" lvl="0" indent="0" algn="ctr" defTabSz="8890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/>
                <a:t>If the cluster service stops on the AG primary, the AG goes offline.</a:t>
              </a:r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6973" y="1277556"/>
            <a:ext cx="3371738" cy="320877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507888" y="2581603"/>
            <a:ext cx="18052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Linux version will be different</a:t>
            </a:r>
          </a:p>
          <a:p>
            <a:pPr algn="ctr"/>
            <a:r>
              <a:rPr lang="en-US" b="1" dirty="0">
                <a:solidFill>
                  <a:srgbClr val="FFFF00"/>
                </a:solidFill>
              </a:rPr>
              <a:t>In SQL v-next</a:t>
            </a:r>
          </a:p>
        </p:txBody>
      </p:sp>
    </p:spTree>
    <p:extLst>
      <p:ext uri="{BB962C8B-B14F-4D97-AF65-F5344CB8AC3E}">
        <p14:creationId xmlns:p14="http://schemas.microsoft.com/office/powerpoint/2010/main" val="1325687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7"/>
          <p:cNvSpPr txBox="1">
            <a:spLocks/>
          </p:cNvSpPr>
          <p:nvPr/>
        </p:nvSpPr>
        <p:spPr>
          <a:xfrm>
            <a:off x="1819662" y="28522"/>
            <a:ext cx="890695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rgbClr val="FFFF00"/>
                </a:solidFill>
              </a:rPr>
              <a:t>The Resource Control Manager</a:t>
            </a:r>
          </a:p>
        </p:txBody>
      </p:sp>
      <p:graphicFrame>
        <p:nvGraphicFramePr>
          <p:cNvPr id="4" name="Diagram 3"/>
          <p:cNvGraphicFramePr/>
          <p:nvPr>
            <p:extLst/>
          </p:nvPr>
        </p:nvGraphicFramePr>
        <p:xfrm>
          <a:off x="2087088" y="1124552"/>
          <a:ext cx="4572000" cy="369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Rectangle 1"/>
          <p:cNvSpPr/>
          <p:nvPr/>
        </p:nvSpPr>
        <p:spPr>
          <a:xfrm>
            <a:off x="3225138" y="1309218"/>
            <a:ext cx="6096000" cy="173348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44" indent="-285744">
              <a:buFont typeface="Arial" panose="020B0604020202020204" pitchFamily="34" charset="0"/>
              <a:buChar char="•"/>
            </a:pPr>
            <a:r>
              <a:rPr lang="en-US" sz="2133" dirty="0">
                <a:solidFill>
                  <a:srgbClr val="FFFF00"/>
                </a:solidFill>
              </a:rPr>
              <a:t>RCM is the thread within Cluster Service responsible for resources.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n-US" sz="2133" dirty="0">
                <a:solidFill>
                  <a:srgbClr val="FFFF00"/>
                </a:solidFill>
              </a:rPr>
              <a:t>RHS.EXE is a separate process in charge of testing.</a:t>
            </a:r>
          </a:p>
          <a:p>
            <a:pPr marL="742932" lvl="1" indent="-285744">
              <a:buFont typeface="Courier New" panose="02070309020205020404" pitchFamily="49" charset="0"/>
              <a:buChar char="o"/>
            </a:pPr>
            <a:r>
              <a:rPr lang="en-US" sz="2133" dirty="0" err="1">
                <a:solidFill>
                  <a:srgbClr val="FFFF00"/>
                </a:solidFill>
              </a:rPr>
              <a:t>LooksAlive</a:t>
            </a:r>
            <a:r>
              <a:rPr lang="en-US" sz="2133" dirty="0">
                <a:solidFill>
                  <a:srgbClr val="FFFF00"/>
                </a:solidFill>
              </a:rPr>
              <a:t>	every 5 seconds</a:t>
            </a:r>
          </a:p>
          <a:p>
            <a:pPr marL="742932" lvl="1" indent="-285744">
              <a:buFont typeface="Courier New" panose="02070309020205020404" pitchFamily="49" charset="0"/>
              <a:buChar char="o"/>
            </a:pPr>
            <a:r>
              <a:rPr lang="en-US" sz="2133" dirty="0" err="1">
                <a:solidFill>
                  <a:srgbClr val="FFFF00"/>
                </a:solidFill>
              </a:rPr>
              <a:t>IsAlive</a:t>
            </a:r>
            <a:r>
              <a:rPr lang="en-US" sz="2133" dirty="0">
                <a:solidFill>
                  <a:srgbClr val="FFFF00"/>
                </a:solidFill>
              </a:rPr>
              <a:t> 		every 60 seconds</a:t>
            </a:r>
          </a:p>
        </p:txBody>
      </p:sp>
      <p:pic>
        <p:nvPicPr>
          <p:cNvPr id="15" name="Picture 14" descr="http://blogs.technet.com/blogfiles/askcore/WindowsLiveWriter/ResourceHostingSubsystemRHSInWindowsServ_9674/image_4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10243" y="3196529"/>
            <a:ext cx="8079013" cy="33265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556653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7"/>
          <p:cNvSpPr txBox="1">
            <a:spLocks/>
          </p:cNvSpPr>
          <p:nvPr/>
        </p:nvSpPr>
        <p:spPr>
          <a:xfrm>
            <a:off x="1819662" y="28522"/>
            <a:ext cx="890695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rgbClr val="FFFF00"/>
                </a:solidFill>
              </a:rPr>
              <a:t>RHS Interacts with SQL</a:t>
            </a:r>
          </a:p>
        </p:txBody>
      </p:sp>
      <p:graphicFrame>
        <p:nvGraphicFramePr>
          <p:cNvPr id="4" name="Diagram 3"/>
          <p:cNvGraphicFramePr/>
          <p:nvPr>
            <p:extLst/>
          </p:nvPr>
        </p:nvGraphicFramePr>
        <p:xfrm>
          <a:off x="2087088" y="1124552"/>
          <a:ext cx="4572000" cy="369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Box 15"/>
          <p:cNvSpPr txBox="1"/>
          <p:nvPr/>
        </p:nvSpPr>
        <p:spPr>
          <a:xfrm>
            <a:off x="4568360" y="1747944"/>
            <a:ext cx="4973747" cy="4104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67" b="1" dirty="0">
                <a:solidFill>
                  <a:srgbClr val="FFFF00"/>
                </a:solidFill>
              </a:rPr>
              <a:t>SQL Server 2012/2014/2016</a:t>
            </a:r>
          </a:p>
        </p:txBody>
      </p:sp>
      <p:sp>
        <p:nvSpPr>
          <p:cNvPr id="7" name="Rounded Rectangle 21"/>
          <p:cNvSpPr/>
          <p:nvPr/>
        </p:nvSpPr>
        <p:spPr bwMode="auto">
          <a:xfrm>
            <a:off x="6571971" y="2575219"/>
            <a:ext cx="2293133" cy="1055237"/>
          </a:xfrm>
          <a:prstGeom prst="roundRect">
            <a:avLst/>
          </a:prstGeom>
          <a:solidFill>
            <a:schemeClr val="accent1"/>
          </a:solidFill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36" tIns="45719" rIns="91436" bIns="45719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076" fontAlgn="base">
              <a:spcBef>
                <a:spcPct val="0"/>
              </a:spcBef>
              <a:spcAft>
                <a:spcPct val="0"/>
              </a:spcAft>
            </a:pPr>
            <a:r>
              <a:rPr lang="en-US" sz="2667" dirty="0">
                <a:solidFill>
                  <a:schemeClr val="bg1"/>
                </a:solidFill>
              </a:rPr>
              <a:t>Resource DLL</a:t>
            </a:r>
          </a:p>
        </p:txBody>
      </p:sp>
      <p:sp>
        <p:nvSpPr>
          <p:cNvPr id="9" name="Rounded Rectangle 22"/>
          <p:cNvSpPr/>
          <p:nvPr/>
        </p:nvSpPr>
        <p:spPr bwMode="auto">
          <a:xfrm>
            <a:off x="6261375" y="5045457"/>
            <a:ext cx="3046433" cy="1055237"/>
          </a:xfrm>
          <a:prstGeom prst="roundRect">
            <a:avLst/>
          </a:prstGeom>
          <a:solidFill>
            <a:schemeClr val="accent1"/>
          </a:solidFill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36" tIns="45719" rIns="91436" bIns="45719" numCol="1" rtlCol="0" anchor="ctr" anchorCtr="0" compatLnSpc="1">
            <a:prstTxWarp prst="textNoShape">
              <a:avLst/>
            </a:prstTxWarp>
          </a:bodyPr>
          <a:lstStyle/>
          <a:p>
            <a:pPr algn="ctr" defTabSz="914076" fontAlgn="base">
              <a:spcBef>
                <a:spcPct val="0"/>
              </a:spcBef>
              <a:spcAft>
                <a:spcPct val="0"/>
              </a:spcAft>
            </a:pPr>
            <a:r>
              <a:rPr lang="en-US" sz="2667" dirty="0">
                <a:solidFill>
                  <a:schemeClr val="bg1"/>
                </a:solidFill>
              </a:rPr>
              <a:t>SQL Server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8525924" y="3652980"/>
            <a:ext cx="0" cy="1406984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7055232" y="3638473"/>
            <a:ext cx="0" cy="1406984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File"/>
          <p:cNvSpPr>
            <a:spLocks noEditPoints="1" noChangeArrowheads="1"/>
          </p:cNvSpPr>
          <p:nvPr/>
        </p:nvSpPr>
        <p:spPr bwMode="auto">
          <a:xfrm>
            <a:off x="3437008" y="4196941"/>
            <a:ext cx="2320349" cy="1924963"/>
          </a:xfrm>
          <a:custGeom>
            <a:avLst/>
            <a:gdLst>
              <a:gd name="T0" fmla="*/ 10981 w 21600"/>
              <a:gd name="T1" fmla="*/ 3240 h 21600"/>
              <a:gd name="T2" fmla="*/ 0 w 21600"/>
              <a:gd name="T3" fmla="*/ 10800 h 21600"/>
              <a:gd name="T4" fmla="*/ 10800 w 21600"/>
              <a:gd name="T5" fmla="*/ 21600 h 21600"/>
              <a:gd name="T6" fmla="*/ 21600 w 21600"/>
              <a:gd name="T7" fmla="*/ 10800 h 21600"/>
              <a:gd name="T8" fmla="*/ 0 w 21600"/>
              <a:gd name="T9" fmla="*/ 21600 h 21600"/>
              <a:gd name="T10" fmla="*/ 21600 w 21600"/>
              <a:gd name="T11" fmla="*/ 21600 h 21600"/>
              <a:gd name="T12" fmla="*/ 1086 w 21600"/>
              <a:gd name="T13" fmla="*/ 4628 h 21600"/>
              <a:gd name="T14" fmla="*/ 20635 w 21600"/>
              <a:gd name="T15" fmla="*/ 2028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T12" t="T13" r="T14" b="T15"/>
            <a:pathLst>
              <a:path w="21600" h="21600">
                <a:moveTo>
                  <a:pt x="19790" y="3240"/>
                </a:moveTo>
                <a:cubicBezTo>
                  <a:pt x="10981" y="3240"/>
                  <a:pt x="9171" y="3240"/>
                  <a:pt x="9050" y="3086"/>
                </a:cubicBezTo>
                <a:cubicBezTo>
                  <a:pt x="9050" y="2931"/>
                  <a:pt x="8930" y="2777"/>
                  <a:pt x="8930" y="2469"/>
                </a:cubicBezTo>
                <a:cubicBezTo>
                  <a:pt x="8930" y="2160"/>
                  <a:pt x="8809" y="1851"/>
                  <a:pt x="8688" y="1389"/>
                </a:cubicBezTo>
                <a:cubicBezTo>
                  <a:pt x="8568" y="1080"/>
                  <a:pt x="8326" y="771"/>
                  <a:pt x="8085" y="463"/>
                </a:cubicBezTo>
                <a:cubicBezTo>
                  <a:pt x="7723" y="154"/>
                  <a:pt x="7361" y="0"/>
                  <a:pt x="7361" y="0"/>
                </a:cubicBezTo>
                <a:cubicBezTo>
                  <a:pt x="7361" y="0"/>
                  <a:pt x="2293" y="0"/>
                  <a:pt x="2051" y="154"/>
                </a:cubicBezTo>
                <a:cubicBezTo>
                  <a:pt x="1689" y="309"/>
                  <a:pt x="1448" y="463"/>
                  <a:pt x="1327" y="771"/>
                </a:cubicBezTo>
                <a:cubicBezTo>
                  <a:pt x="1207" y="1080"/>
                  <a:pt x="1086" y="1389"/>
                  <a:pt x="965" y="1697"/>
                </a:cubicBezTo>
                <a:cubicBezTo>
                  <a:pt x="845" y="2160"/>
                  <a:pt x="724" y="2314"/>
                  <a:pt x="724" y="2469"/>
                </a:cubicBezTo>
                <a:cubicBezTo>
                  <a:pt x="603" y="2623"/>
                  <a:pt x="603" y="2777"/>
                  <a:pt x="483" y="2931"/>
                </a:cubicBezTo>
                <a:cubicBezTo>
                  <a:pt x="483" y="3086"/>
                  <a:pt x="362" y="3240"/>
                  <a:pt x="241" y="3240"/>
                </a:cubicBezTo>
                <a:lnTo>
                  <a:pt x="0" y="3394"/>
                </a:lnTo>
                <a:lnTo>
                  <a:pt x="0" y="3703"/>
                </a:lnTo>
                <a:lnTo>
                  <a:pt x="0" y="10800"/>
                </a:lnTo>
                <a:lnTo>
                  <a:pt x="0" y="21600"/>
                </a:lnTo>
                <a:lnTo>
                  <a:pt x="10981" y="21600"/>
                </a:lnTo>
                <a:lnTo>
                  <a:pt x="21600" y="21600"/>
                </a:lnTo>
                <a:lnTo>
                  <a:pt x="21600" y="10800"/>
                </a:lnTo>
                <a:lnTo>
                  <a:pt x="21600" y="5246"/>
                </a:lnTo>
                <a:lnTo>
                  <a:pt x="21600" y="4783"/>
                </a:lnTo>
                <a:cubicBezTo>
                  <a:pt x="21479" y="4320"/>
                  <a:pt x="21359" y="4011"/>
                  <a:pt x="21117" y="3703"/>
                </a:cubicBezTo>
                <a:cubicBezTo>
                  <a:pt x="20876" y="3549"/>
                  <a:pt x="20514" y="3394"/>
                  <a:pt x="20152" y="3240"/>
                </a:cubicBezTo>
                <a:close/>
              </a:path>
            </a:pathLst>
          </a:custGeom>
          <a:solidFill>
            <a:srgbClr val="FF9900"/>
          </a:solidFill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600" b="1" dirty="0"/>
          </a:p>
          <a:p>
            <a:endParaRPr lang="en-US" sz="2667" b="1" dirty="0"/>
          </a:p>
          <a:p>
            <a:r>
              <a:rPr lang="en-US" sz="2667" b="1" dirty="0"/>
              <a:t>Diagnostics</a:t>
            </a:r>
          </a:p>
        </p:txBody>
      </p:sp>
      <p:cxnSp>
        <p:nvCxnSpPr>
          <p:cNvPr id="13" name="Straight Arrow Connector 12"/>
          <p:cNvCxnSpPr>
            <a:stCxn id="9" idx="1"/>
          </p:cNvCxnSpPr>
          <p:nvPr/>
        </p:nvCxnSpPr>
        <p:spPr>
          <a:xfrm flipH="1">
            <a:off x="5708417" y="5573076"/>
            <a:ext cx="552957" cy="0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Rounded Rectangle 19"/>
          <p:cNvSpPr/>
          <p:nvPr/>
        </p:nvSpPr>
        <p:spPr>
          <a:xfrm>
            <a:off x="6571971" y="4105998"/>
            <a:ext cx="2582545" cy="500948"/>
          </a:xfrm>
          <a:prstGeom prst="roundRect">
            <a:avLst/>
          </a:prstGeom>
          <a:solidFill>
            <a:srgbClr val="92FCFC"/>
          </a:solidFill>
          <a:ln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 err="1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sp_server_diagnostics</a:t>
            </a:r>
            <a:endParaRPr lang="en-US" sz="1600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89371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7"/>
          <p:cNvSpPr txBox="1">
            <a:spLocks/>
          </p:cNvSpPr>
          <p:nvPr/>
        </p:nvSpPr>
        <p:spPr>
          <a:xfrm>
            <a:off x="1819662" y="28522"/>
            <a:ext cx="890695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rgbClr val="FFFF00"/>
                </a:solidFill>
              </a:rPr>
              <a:t>Flexible Failure Conditions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089069464"/>
              </p:ext>
            </p:extLst>
          </p:nvPr>
        </p:nvGraphicFramePr>
        <p:xfrm>
          <a:off x="2087088" y="1124552"/>
          <a:ext cx="4572000" cy="369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Rounded Rectangle 13"/>
          <p:cNvSpPr/>
          <p:nvPr/>
        </p:nvSpPr>
        <p:spPr>
          <a:xfrm>
            <a:off x="7291509" y="5393739"/>
            <a:ext cx="2026110" cy="869456"/>
          </a:xfrm>
          <a:prstGeom prst="roundRect">
            <a:avLst/>
          </a:prstGeom>
          <a:solidFill>
            <a:srgbClr val="C000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Arial" pitchFamily="34" charset="0"/>
                <a:cs typeface="Arial" pitchFamily="34" charset="0"/>
              </a:rPr>
              <a:t>Service down</a:t>
            </a:r>
          </a:p>
        </p:txBody>
      </p:sp>
      <p:sp>
        <p:nvSpPr>
          <p:cNvPr id="12" name="Rounded Rectangle 14"/>
          <p:cNvSpPr/>
          <p:nvPr/>
        </p:nvSpPr>
        <p:spPr>
          <a:xfrm>
            <a:off x="2728609" y="5393739"/>
            <a:ext cx="4410497" cy="869456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/>
              <a:t>1 – Failover or restart on SQL service failure</a:t>
            </a:r>
          </a:p>
        </p:txBody>
      </p:sp>
      <p:sp>
        <p:nvSpPr>
          <p:cNvPr id="13" name="Rounded Rectangle 15"/>
          <p:cNvSpPr/>
          <p:nvPr/>
        </p:nvSpPr>
        <p:spPr>
          <a:xfrm>
            <a:off x="7291510" y="4377374"/>
            <a:ext cx="3067829" cy="880351"/>
          </a:xfrm>
          <a:prstGeom prst="roundRect">
            <a:avLst/>
          </a:prstGeom>
          <a:solidFill>
            <a:srgbClr val="C000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>
                <a:latin typeface="Arial" pitchFamily="34" charset="0"/>
                <a:cs typeface="Arial" pitchFamily="34" charset="0"/>
              </a:rPr>
              <a:t>sp_server_diagnostics</a:t>
            </a:r>
            <a:endParaRPr lang="en-US" sz="2000" b="1" dirty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sz="2000" b="1" dirty="0">
                <a:latin typeface="Arial" pitchFamily="34" charset="0"/>
                <a:cs typeface="Arial" pitchFamily="34" charset="0"/>
              </a:rPr>
              <a:t>failure or timeout</a:t>
            </a:r>
          </a:p>
        </p:txBody>
      </p:sp>
      <p:sp>
        <p:nvSpPr>
          <p:cNvPr id="14" name="Rounded Rectangle 16"/>
          <p:cNvSpPr/>
          <p:nvPr/>
        </p:nvSpPr>
        <p:spPr>
          <a:xfrm>
            <a:off x="2728610" y="4377791"/>
            <a:ext cx="4410497" cy="879933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/>
              <a:t>2 – Failover or restart on server unresponsive</a:t>
            </a:r>
          </a:p>
        </p:txBody>
      </p:sp>
      <p:sp>
        <p:nvSpPr>
          <p:cNvPr id="15" name="Rounded Rectangle 28"/>
          <p:cNvSpPr/>
          <p:nvPr/>
        </p:nvSpPr>
        <p:spPr>
          <a:xfrm>
            <a:off x="7291509" y="3361843"/>
            <a:ext cx="3357198" cy="879933"/>
          </a:xfrm>
          <a:prstGeom prst="roundRect">
            <a:avLst/>
          </a:prstGeom>
          <a:solidFill>
            <a:srgbClr val="8200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latin typeface="Arial" pitchFamily="34" charset="0"/>
                <a:cs typeface="Arial" pitchFamily="34" charset="0"/>
              </a:rPr>
              <a:t>System errors</a:t>
            </a:r>
          </a:p>
        </p:txBody>
      </p:sp>
      <p:sp>
        <p:nvSpPr>
          <p:cNvPr id="16" name="Rounded Rectangle 29"/>
          <p:cNvSpPr/>
          <p:nvPr/>
        </p:nvSpPr>
        <p:spPr>
          <a:xfrm>
            <a:off x="2728610" y="3361843"/>
            <a:ext cx="4410497" cy="879933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/>
              <a:t>3 – Failover or restart on critical SQL Server errors</a:t>
            </a:r>
          </a:p>
        </p:txBody>
      </p:sp>
      <p:sp>
        <p:nvSpPr>
          <p:cNvPr id="17" name="Rounded Rectangle 30"/>
          <p:cNvSpPr/>
          <p:nvPr/>
        </p:nvSpPr>
        <p:spPr>
          <a:xfrm>
            <a:off x="7291509" y="2345478"/>
            <a:ext cx="3658139" cy="879933"/>
          </a:xfrm>
          <a:prstGeom prst="roundRect">
            <a:avLst/>
          </a:prstGeom>
          <a:solidFill>
            <a:srgbClr val="6800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latin typeface="Arial" pitchFamily="34" charset="0"/>
                <a:cs typeface="Arial" pitchFamily="34" charset="0"/>
              </a:rPr>
              <a:t>Resource errors - OOM</a:t>
            </a:r>
          </a:p>
        </p:txBody>
      </p:sp>
      <p:sp>
        <p:nvSpPr>
          <p:cNvPr id="18" name="Rounded Rectangle 31"/>
          <p:cNvSpPr/>
          <p:nvPr/>
        </p:nvSpPr>
        <p:spPr>
          <a:xfrm>
            <a:off x="2728610" y="2350464"/>
            <a:ext cx="4410497" cy="874947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/>
              <a:t>4 – Failover or restart on moderate SQL Server errors</a:t>
            </a:r>
          </a:p>
        </p:txBody>
      </p:sp>
      <p:sp>
        <p:nvSpPr>
          <p:cNvPr id="19" name="Rounded Rectangle 32"/>
          <p:cNvSpPr/>
          <p:nvPr/>
        </p:nvSpPr>
        <p:spPr>
          <a:xfrm>
            <a:off x="7291510" y="1363560"/>
            <a:ext cx="3935931" cy="854712"/>
          </a:xfrm>
          <a:prstGeom prst="roundRect">
            <a:avLst/>
          </a:prstGeom>
          <a:solidFill>
            <a:srgbClr val="5000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133" b="1" dirty="0">
                <a:latin typeface="Arial" pitchFamily="34" charset="0"/>
                <a:cs typeface="Arial" pitchFamily="34" charset="0"/>
              </a:rPr>
              <a:t>Query Processing errors</a:t>
            </a:r>
          </a:p>
        </p:txBody>
      </p:sp>
      <p:sp>
        <p:nvSpPr>
          <p:cNvPr id="20" name="Rounded Rectangle 33"/>
          <p:cNvSpPr/>
          <p:nvPr/>
        </p:nvSpPr>
        <p:spPr>
          <a:xfrm>
            <a:off x="2728614" y="1363561"/>
            <a:ext cx="4410497" cy="854713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133" b="1" dirty="0"/>
              <a:t>5 – Failover or restart on any qualified failure conditions</a:t>
            </a:r>
          </a:p>
        </p:txBody>
      </p:sp>
    </p:spTree>
    <p:extLst>
      <p:ext uri="{BB962C8B-B14F-4D97-AF65-F5344CB8AC3E}">
        <p14:creationId xmlns:p14="http://schemas.microsoft.com/office/powerpoint/2010/main" val="3726580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1296</Words>
  <Application>Microsoft Office PowerPoint</Application>
  <PresentationFormat>Widescreen</PresentationFormat>
  <Paragraphs>239</Paragraphs>
  <Slides>18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Courier New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Trayce Jordan (SQL PFE-DSE)</dc:creator>
  <cp:lastModifiedBy>Trayce Jordan (SQL PFE-DSE)</cp:lastModifiedBy>
  <cp:revision>12</cp:revision>
  <dcterms:created xsi:type="dcterms:W3CDTF">2017-02-20T20:39:49Z</dcterms:created>
  <dcterms:modified xsi:type="dcterms:W3CDTF">2017-09-12T16:31:34Z</dcterms:modified>
</cp:coreProperties>
</file>