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F0156"/>
    <a:srgbClr val="03ED1F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C38D0-6DD9-4A4D-9E7D-D035A53F978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37CAE-E572-4FA7-B8EE-128B796DE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CBC-A61E-4E67-9273-EBE42DA9B55F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CBEC-B72B-4690-888C-376E362D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CBC-A61E-4E67-9273-EBE42DA9B55F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CBEC-B72B-4690-888C-376E362D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CBC-A61E-4E67-9273-EBE42DA9B55F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CBEC-B72B-4690-888C-376E362D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CBC-A61E-4E67-9273-EBE42DA9B55F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CBEC-B72B-4690-888C-376E362D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CBC-A61E-4E67-9273-EBE42DA9B55F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CBEC-B72B-4690-888C-376E362D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CBC-A61E-4E67-9273-EBE42DA9B55F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CBEC-B72B-4690-888C-376E362D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CBC-A61E-4E67-9273-EBE42DA9B55F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CBEC-B72B-4690-888C-376E362D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CBC-A61E-4E67-9273-EBE42DA9B55F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CBEC-B72B-4690-888C-376E362D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CBC-A61E-4E67-9273-EBE42DA9B55F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CBEC-B72B-4690-888C-376E362D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CBC-A61E-4E67-9273-EBE42DA9B55F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CBEC-B72B-4690-888C-376E362D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CBC-A61E-4E67-9273-EBE42DA9B55F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CBEC-B72B-4690-888C-376E362D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8CBC-A61E-4E67-9273-EBE42DA9B55F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CBEC-B72B-4690-888C-376E362D1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newsfla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torybook Stock Illustrations – 2,633 Storybook Stock Illustrations,  Vectors &amp;amp; Clipart - Dreamsti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971800"/>
            <a:ext cx="8915400" cy="3886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05000"/>
            <a:ext cx="7772400" cy="1470025"/>
          </a:xfrm>
        </p:spPr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TOO LATE TO REGRET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,875 BEST Navy Blue Gradient IMAGES, STOCK PHOTOS &amp;amp; VECTORS | Adobe 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A) Why was pandemic declared?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B) What did she studied through during lock down?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C) After going back school what did she realized?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D) Why did she cried at the end of the story?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E) What did you learn from the story?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QUESTIONS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52800"/>
            <a:ext cx="5715000" cy="33528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       Her </a:t>
            </a:r>
            <a:r>
              <a:rPr lang="en-US" sz="3600" dirty="0"/>
              <a:t>teacher praised her for her sincerity. She always </a:t>
            </a:r>
            <a:r>
              <a:rPr lang="en-US" sz="3600" dirty="0" smtClean="0"/>
              <a:t>    submitted </a:t>
            </a:r>
            <a:r>
              <a:rPr lang="en-US" sz="3600" dirty="0"/>
              <a:t>her work on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time </a:t>
            </a:r>
            <a:r>
              <a:rPr lang="en-US" sz="3600" dirty="0"/>
              <a:t>and was good in extracurricular </a:t>
            </a:r>
            <a:r>
              <a:rPr lang="en-US" sz="3600" dirty="0" smtClean="0"/>
              <a:t>activities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/>
              <a:t>as well 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2971800"/>
            <a:ext cx="2466975" cy="3600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3657600" y="304800"/>
            <a:ext cx="502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Once upon a time there lived a girl named </a:t>
            </a:r>
            <a:r>
              <a:rPr lang="en-US" sz="3200" dirty="0" err="1" smtClean="0"/>
              <a:t>Samaira</a:t>
            </a:r>
            <a:r>
              <a:rPr lang="en-US" sz="3200" dirty="0" smtClean="0"/>
              <a:t> with her mother and father. She was a brilliant child and well mannered.</a:t>
            </a:r>
            <a:endParaRPr lang="en-US" sz="32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3434577" cy="3352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Light Sky Blue Gradient Wall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352800"/>
            <a:ext cx="5410200" cy="3505200"/>
          </a:xfrm>
        </p:spPr>
        <p:txBody>
          <a:bodyPr>
            <a:normAutofit/>
          </a:bodyPr>
          <a:lstStyle/>
          <a:p>
            <a:r>
              <a:rPr lang="en-US" sz="3200" dirty="0"/>
              <a:t>So, the government ordered lock </a:t>
            </a:r>
            <a:r>
              <a:rPr lang="en-US" sz="3200" dirty="0" smtClean="0"/>
              <a:t>down, </a:t>
            </a:r>
            <a:r>
              <a:rPr lang="en-US" sz="3200" dirty="0"/>
              <a:t>as a result </a:t>
            </a:r>
            <a:r>
              <a:rPr lang="en-US" sz="3200" dirty="0" err="1"/>
              <a:t>Samaira</a:t>
            </a:r>
            <a:r>
              <a:rPr lang="en-US" sz="3200" dirty="0"/>
              <a:t> was unable to go to </a:t>
            </a:r>
            <a:r>
              <a:rPr lang="en-US" sz="3200" dirty="0" smtClean="0"/>
              <a:t>school. However</a:t>
            </a:r>
            <a:r>
              <a:rPr lang="en-US" sz="3200" dirty="0"/>
              <a:t>, started with online classes from home on mobile or laptops.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1"/>
            <a:ext cx="4800600" cy="3657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Suddenly</a:t>
            </a:r>
            <a:r>
              <a:rPr lang="en-US" dirty="0"/>
              <a:t>, it was reported that a virus outbreak a global health emergency </a:t>
            </a:r>
            <a:r>
              <a:rPr lang="en-US" dirty="0" smtClean="0"/>
              <a:t>,</a:t>
            </a:r>
            <a:r>
              <a:rPr lang="en-US" dirty="0"/>
              <a:t> due to which pandemic was declared. 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04800"/>
            <a:ext cx="3863975" cy="320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276600"/>
            <a:ext cx="3505200" cy="3124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Video effect Color gradient cold overlay free 4K relaxing background light  leak. - YouTub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4876800" cy="3505200"/>
          </a:xfrm>
        </p:spPr>
        <p:txBody>
          <a:bodyPr>
            <a:normAutofit/>
          </a:bodyPr>
          <a:lstStyle/>
          <a:p>
            <a:r>
              <a:rPr lang="en-US" sz="4000" dirty="0"/>
              <a:t>She started exploring more internets and got diverted into online games and videos.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352800"/>
            <a:ext cx="4572000" cy="3505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3600" dirty="0" smtClean="0"/>
              <a:t>In </a:t>
            </a:r>
            <a:r>
              <a:rPr lang="en-US" sz="3600" dirty="0"/>
              <a:t>no time she got distracted from her studies and started spending hours and hours on mobile games.</a:t>
            </a:r>
          </a:p>
        </p:txBody>
      </p:sp>
      <p:pic>
        <p:nvPicPr>
          <p:cNvPr id="17412" name="Picture 4" descr="337 Girl Browsing The Internet Illustrations &amp;amp; Clip Art - iSt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2400"/>
            <a:ext cx="3505200" cy="32765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3429000"/>
            <a:ext cx="35814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Light Orange Gradient Background, Orange Radial Gradient Effect Wallpaper  Stock Photo - Image of digital, clean: 1546580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4495800" cy="3382962"/>
          </a:xfrm>
        </p:spPr>
        <p:txBody>
          <a:bodyPr>
            <a:noAutofit/>
          </a:bodyPr>
          <a:lstStyle/>
          <a:p>
            <a:r>
              <a:rPr lang="en-US" sz="3200" dirty="0"/>
              <a:t>She never completed her homework nor concentrated in the </a:t>
            </a:r>
            <a:r>
              <a:rPr lang="en-US" sz="3200" dirty="0" smtClean="0"/>
              <a:t>class, </a:t>
            </a:r>
            <a:r>
              <a:rPr lang="en-US" sz="3200" dirty="0"/>
              <a:t>rather ignored teachers. </a:t>
            </a:r>
            <a:r>
              <a:rPr lang="en-US" sz="3200" dirty="0" smtClean="0"/>
              <a:t>She also </a:t>
            </a:r>
            <a:r>
              <a:rPr lang="en-US" sz="3200" dirty="0"/>
              <a:t>started lying to her parents when they asked about her studies.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3048000"/>
            <a:ext cx="3886200" cy="3505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She </a:t>
            </a:r>
            <a:r>
              <a:rPr lang="en-US" dirty="0"/>
              <a:t>stopped going outside </a:t>
            </a:r>
            <a:r>
              <a:rPr lang="en-US" dirty="0" smtClean="0"/>
              <a:t>to play </a:t>
            </a:r>
            <a:r>
              <a:rPr lang="en-US" dirty="0"/>
              <a:t>with her friends in the </a:t>
            </a:r>
            <a:r>
              <a:rPr lang="en-US" dirty="0" err="1"/>
              <a:t>neighbour</a:t>
            </a:r>
            <a:r>
              <a:rPr lang="en-US" dirty="0"/>
              <a:t> and said them that she </a:t>
            </a:r>
            <a:r>
              <a:rPr lang="en-US" dirty="0" smtClean="0"/>
              <a:t>had studies to complete.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04800"/>
            <a:ext cx="39528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7" name="AutoShape 7" descr="Book Stack Of Books Clip Art Transparent Png - Stack Of Books Clipart, Png  Download - kind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3" name="AutoShape 13" descr="Stack of books clipart black and white free - Wiki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5" name="AutoShape 15" descr="Stack of books clipart black and white free - Wiki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7" name="AutoShape 17" descr="Stack of books clipart black and white free - Wiki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9" name="AutoShape 19" descr="Stack of books clipart black and white free - Wiki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1" name="AutoShape 21" descr="Stack of books clipart black and white free - Wiki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Stack of books clipart black and white free - Wiki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Stack of books clipart black and white free - Wiki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7" name="AutoShape 27" descr="Stack of books clipart black and white free - Wiki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9" name="AutoShape 29" descr="Stack of books clipart black and white free - Wiki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1" name="AutoShape 31" descr="Stack of books clipart black and white free - Wiki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6" name="Picture 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838200"/>
            <a:ext cx="1524000" cy="136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3" name="AutoShape 33" descr="Stack of books clipart childrens clip art jpg - Clipart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5" name="AutoShape 35" descr="Stack of books clipart childrens clip art jpg - Clipart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5" name="Picture 5" descr="Clipart Panda - Free Clipart Imag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48600" y="1143000"/>
            <a:ext cx="914400" cy="1073239"/>
          </a:xfrm>
          <a:prstGeom prst="rect">
            <a:avLst/>
          </a:prstGeom>
          <a:noFill/>
        </p:spPr>
      </p:pic>
      <p:pic>
        <p:nvPicPr>
          <p:cNvPr id="22" name="Picture 5" descr="Clipart Panda - Free Clipart Imag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2400" y="152400"/>
            <a:ext cx="990600" cy="1162676"/>
          </a:xfrm>
          <a:prstGeom prst="rect">
            <a:avLst/>
          </a:prstGeom>
          <a:noFill/>
        </p:spPr>
      </p:pic>
      <p:pic>
        <p:nvPicPr>
          <p:cNvPr id="20518" name="Picture 38" descr="6,481 Kids Playing Outside Cliparts, Stock Vector and Royalty Free Kids Playing  Outside Illustration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8200" y="3810000"/>
            <a:ext cx="3810000" cy="2692400"/>
          </a:xfrm>
          <a:prstGeom prst="rect">
            <a:avLst/>
          </a:prstGeom>
          <a:noFill/>
        </p:spPr>
      </p:pic>
      <p:pic>
        <p:nvPicPr>
          <p:cNvPr id="20526" name="Picture 46" descr="File:Red X.svg - Wikimedia Common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3000" y="3657600"/>
            <a:ext cx="3200400" cy="320040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A Complete Guide to CSS Gradients | CSS-Tric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19600" cy="3230562"/>
          </a:xfrm>
        </p:spPr>
        <p:txBody>
          <a:bodyPr>
            <a:normAutofit/>
          </a:bodyPr>
          <a:lstStyle/>
          <a:p>
            <a:r>
              <a:rPr lang="en-US" sz="3200" dirty="0"/>
              <a:t>Soon pandemic was over and everything was going good.  </a:t>
            </a:r>
            <a:r>
              <a:rPr lang="en-US" sz="3200" dirty="0" err="1"/>
              <a:t>Samaira</a:t>
            </a:r>
            <a:r>
              <a:rPr lang="en-US" sz="3200" dirty="0"/>
              <a:t> started going back to her school and realized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3276600"/>
            <a:ext cx="4419600" cy="3352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4000" dirty="0" smtClean="0"/>
              <a:t>she </a:t>
            </a:r>
            <a:r>
              <a:rPr lang="en-US" sz="4000" dirty="0"/>
              <a:t>was having problem with her </a:t>
            </a:r>
            <a:r>
              <a:rPr lang="en-US" sz="4000" dirty="0" smtClean="0"/>
              <a:t>eyes. She was unable </a:t>
            </a:r>
            <a:r>
              <a:rPr lang="en-US" sz="4000" dirty="0"/>
              <a:t>to see t</a:t>
            </a:r>
            <a:r>
              <a:rPr lang="en-US" sz="4000" dirty="0" smtClean="0"/>
              <a:t>he blackboard</a:t>
            </a:r>
            <a:r>
              <a:rPr lang="en-US" sz="4000" dirty="0"/>
              <a:t>.</a:t>
            </a:r>
          </a:p>
        </p:txBody>
      </p:sp>
      <p:pic>
        <p:nvPicPr>
          <p:cNvPr id="18436" name="Picture 4" descr="Little Girl Going To School Royalty Free Cliparts, Vectors, And Stock  Illustration. Image 41721909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04800"/>
            <a:ext cx="2901461" cy="304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352800"/>
            <a:ext cx="3505200" cy="28606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Light Green Gradient | Gradient | Html Col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3154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 </a:t>
            </a:r>
            <a:r>
              <a:rPr lang="en-US" sz="3200" dirty="0"/>
              <a:t>Also she drastically failed in her exams.  All her years earned reputation in her school became worthless</a:t>
            </a:r>
            <a:r>
              <a:rPr lang="en-US" sz="3200" dirty="0" smtClean="0"/>
              <a:t>. She realized her mistakes and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2895600"/>
            <a:ext cx="4191000" cy="3581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cried </a:t>
            </a:r>
            <a:r>
              <a:rPr lang="en-US" dirty="0"/>
              <a:t>a lot. </a:t>
            </a:r>
            <a:r>
              <a:rPr lang="en-US" dirty="0" smtClean="0"/>
              <a:t>Her </a:t>
            </a:r>
            <a:r>
              <a:rPr lang="en-US" dirty="0"/>
              <a:t>parents supported her and advised her to be attentive and sincere again also to not use mobiles at all.</a:t>
            </a:r>
          </a:p>
          <a:p>
            <a:endParaRPr lang="en-US" dirty="0"/>
          </a:p>
        </p:txBody>
      </p:sp>
      <p:sp>
        <p:nvSpPr>
          <p:cNvPr id="19458" name="AutoShape 2" descr="Red Gradient Wallpapers - Top Free Red Gradient Backgrounds -  WallpaperAcc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4" name="Picture 8" descr="Crying Kid Mom Stock Illustrations – 473 Crying Kid Mom Stock  Illustrations, Vectors &amp;amp; Clipart - Dreamsti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200400"/>
            <a:ext cx="3200400" cy="3124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462" name="Picture 6" descr="Sad Kid Girl Have Bad Mark From Exam Royalty Free Cliparts, Vectors, And  Stock Illustration. Image 138518255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28600"/>
            <a:ext cx="2667000" cy="2514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 descr="Red Gradient Wallpapers - Top Free Red Gradient Backgrounds -  WallpaperAcc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9906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Moral Of The Story…………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0200" y="2057400"/>
            <a:ext cx="601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EF0156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AS YOU SOW, SO YOU REAP.</a:t>
            </a:r>
            <a:endParaRPr lang="en-US" sz="6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EF0156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 descr="Red Gradient Wallpapers - Top Free Red Gradient Backgrounds -  WallpaperAcc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solidFill>
                  <a:srgbClr val="FF33CC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 </a:t>
            </a:r>
            <a:r>
              <a:rPr lang="en-US" sz="9600" b="1" dirty="0" smtClean="0">
                <a:ln w="11430"/>
                <a:solidFill>
                  <a:srgbClr val="FF33CC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sym typeface="Wingdings" pitchFamily="2" charset="2"/>
              </a:rPr>
              <a:t></a:t>
            </a:r>
            <a:endParaRPr lang="en-US" sz="9600" b="1" dirty="0">
              <a:ln w="11430"/>
              <a:solidFill>
                <a:srgbClr val="FF33CC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3749457"/>
            <a:ext cx="3048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solidFill>
                  <a:srgbClr val="FF33CC"/>
                </a:solidFill>
              </a:rPr>
              <a:t>By,</a:t>
            </a:r>
            <a:br>
              <a:rPr lang="en-US" sz="2800" b="1" i="1" dirty="0" smtClean="0">
                <a:solidFill>
                  <a:srgbClr val="FF33CC"/>
                </a:solidFill>
              </a:rPr>
            </a:br>
            <a:r>
              <a:rPr lang="en-US" sz="2800" b="1" i="1" dirty="0" smtClean="0">
                <a:solidFill>
                  <a:srgbClr val="FF33CC"/>
                </a:solidFill>
              </a:rPr>
              <a:t>Trayi Pattanayak</a:t>
            </a:r>
            <a:br>
              <a:rPr lang="en-US" sz="2800" b="1" i="1" dirty="0" smtClean="0">
                <a:solidFill>
                  <a:srgbClr val="FF33CC"/>
                </a:solidFill>
              </a:rPr>
            </a:br>
            <a:r>
              <a:rPr lang="en-US" sz="2800" b="1" i="1" dirty="0" smtClean="0">
                <a:solidFill>
                  <a:srgbClr val="FF33CC"/>
                </a:solidFill>
              </a:rPr>
              <a:t>Anushka Singh</a:t>
            </a:r>
            <a:br>
              <a:rPr lang="en-US" sz="2800" b="1" i="1" dirty="0" smtClean="0">
                <a:solidFill>
                  <a:srgbClr val="FF33CC"/>
                </a:solidFill>
              </a:rPr>
            </a:br>
            <a:r>
              <a:rPr lang="en-US" sz="2800" b="1" i="1" dirty="0" smtClean="0">
                <a:solidFill>
                  <a:srgbClr val="FF33CC"/>
                </a:solidFill>
              </a:rPr>
              <a:t>Angeleena Rozario</a:t>
            </a:r>
            <a:br>
              <a:rPr lang="en-US" sz="2800" b="1" i="1" dirty="0" smtClean="0">
                <a:solidFill>
                  <a:srgbClr val="FF33CC"/>
                </a:solidFill>
              </a:rPr>
            </a:br>
            <a:r>
              <a:rPr lang="en-US" sz="2800" b="1" i="1" dirty="0" smtClean="0">
                <a:solidFill>
                  <a:srgbClr val="FF33CC"/>
                </a:solidFill>
              </a:rPr>
              <a:t>Sujan Mondal</a:t>
            </a:r>
          </a:p>
          <a:p>
            <a:r>
              <a:rPr lang="en-US" sz="2800" b="1" i="1" dirty="0" smtClean="0">
                <a:solidFill>
                  <a:srgbClr val="FF33CC"/>
                </a:solidFill>
              </a:rPr>
              <a:t>Afifah Islam</a:t>
            </a:r>
            <a:br>
              <a:rPr lang="en-US" sz="2800" b="1" i="1" dirty="0" smtClean="0">
                <a:solidFill>
                  <a:srgbClr val="FF33CC"/>
                </a:solidFill>
              </a:rPr>
            </a:br>
            <a:r>
              <a:rPr lang="en-US" sz="2800" b="1" i="1" dirty="0" smtClean="0">
                <a:solidFill>
                  <a:srgbClr val="FF33CC"/>
                </a:solidFill>
              </a:rPr>
              <a:t>Subhoshree Saha</a:t>
            </a:r>
            <a:endParaRPr lang="en-US" sz="2800" b="1" i="1" dirty="0">
              <a:solidFill>
                <a:srgbClr val="FF33CC"/>
              </a:solidFill>
            </a:endParaRPr>
          </a:p>
        </p:txBody>
      </p:sp>
      <p:pic>
        <p:nvPicPr>
          <p:cNvPr id="22532" name="Picture 4" descr="hands join prayer clip art - Clip Art Libr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124200"/>
            <a:ext cx="2247900" cy="2962276"/>
          </a:xfrm>
          <a:prstGeom prst="rect">
            <a:avLst/>
          </a:prstGeom>
          <a:noFill/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5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343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TOO LATE TO REGRET </vt:lpstr>
      <vt:lpstr>       Her teacher praised her for her sincerity. She always     submitted her work on  time and was good in extracurricular activities  as well .</vt:lpstr>
      <vt:lpstr>So, the government ordered lock down, as a result Samaira was unable to go to school. However, started with online classes from home on mobile or laptops.</vt:lpstr>
      <vt:lpstr>She started exploring more internets and got diverted into online games and videos.</vt:lpstr>
      <vt:lpstr>She never completed her homework nor concentrated in the class, rather ignored teachers. She also started lying to her parents when they asked about her studies.</vt:lpstr>
      <vt:lpstr>Soon pandemic was over and everything was going good.  Samaira started going back to her school and realized that</vt:lpstr>
      <vt:lpstr> Also she drastically failed in her exams.  All her years earned reputation in her school became worthless. She realized her mistakes and 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Abc</cp:lastModifiedBy>
  <cp:revision>25</cp:revision>
  <dcterms:created xsi:type="dcterms:W3CDTF">2021-08-15T12:54:06Z</dcterms:created>
  <dcterms:modified xsi:type="dcterms:W3CDTF">2021-09-02T09:17:46Z</dcterms:modified>
</cp:coreProperties>
</file>