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EFF2E5-71F2-E54B-ABDB-5167FD5CECA7}">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AAF46-C6EF-5D41-8D93-92FA516EB2E4}" v="2" dt="2023-02-21T22:12:37.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8"/>
    <p:restoredTop sz="86488"/>
  </p:normalViewPr>
  <p:slideViewPr>
    <p:cSldViewPr snapToGrid="0" snapToObjects="1">
      <p:cViewPr varScale="1">
        <p:scale>
          <a:sx n="73" d="100"/>
          <a:sy n="73" d="100"/>
        </p:scale>
        <p:origin x="192" y="16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22" d="100"/>
          <a:sy n="122" d="100"/>
        </p:scale>
        <p:origin x="405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1EB42-D4CE-46D3-8114-CE6C7FD6E08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537451E-5069-41BD-80E9-EB77CA20D8DE}">
      <dgm:prSet/>
      <dgm:spPr/>
      <dgm:t>
        <a:bodyPr/>
        <a:lstStyle/>
        <a:p>
          <a:r>
            <a:rPr lang="en-US"/>
            <a:t>Product Owner</a:t>
          </a:r>
        </a:p>
      </dgm:t>
    </dgm:pt>
    <dgm:pt modelId="{9A456E46-8E63-4B3C-9CED-ED618962B3DC}" type="parTrans" cxnId="{20F95089-153F-4CD3-8A91-3D7E285330EE}">
      <dgm:prSet/>
      <dgm:spPr/>
      <dgm:t>
        <a:bodyPr/>
        <a:lstStyle/>
        <a:p>
          <a:endParaRPr lang="en-US"/>
        </a:p>
      </dgm:t>
    </dgm:pt>
    <dgm:pt modelId="{ED711E50-0357-479C-885B-7D7162D3DEC3}" type="sibTrans" cxnId="{20F95089-153F-4CD3-8A91-3D7E285330EE}">
      <dgm:prSet/>
      <dgm:spPr/>
      <dgm:t>
        <a:bodyPr/>
        <a:lstStyle/>
        <a:p>
          <a:endParaRPr lang="en-US"/>
        </a:p>
      </dgm:t>
    </dgm:pt>
    <dgm:pt modelId="{659A3BCD-86B5-423F-9C04-F5353D4DB8AA}">
      <dgm:prSet/>
      <dgm:spPr/>
      <dgm:t>
        <a:bodyPr/>
        <a:lstStyle/>
        <a:p>
          <a:r>
            <a:rPr lang="en-US"/>
            <a:t>Scrum Master</a:t>
          </a:r>
        </a:p>
      </dgm:t>
    </dgm:pt>
    <dgm:pt modelId="{03B9F74C-8ECA-4557-B8BA-5D31DA22B43B}" type="parTrans" cxnId="{0C4753FA-D3D7-4FF4-BE50-663014C89455}">
      <dgm:prSet/>
      <dgm:spPr/>
      <dgm:t>
        <a:bodyPr/>
        <a:lstStyle/>
        <a:p>
          <a:endParaRPr lang="en-US"/>
        </a:p>
      </dgm:t>
    </dgm:pt>
    <dgm:pt modelId="{94BEA9EB-5FB3-40E6-81C5-D8D90AD0920B}" type="sibTrans" cxnId="{0C4753FA-D3D7-4FF4-BE50-663014C89455}">
      <dgm:prSet/>
      <dgm:spPr/>
      <dgm:t>
        <a:bodyPr/>
        <a:lstStyle/>
        <a:p>
          <a:endParaRPr lang="en-US"/>
        </a:p>
      </dgm:t>
    </dgm:pt>
    <dgm:pt modelId="{346B3DEF-8795-4432-B92B-C5A02C2C6C1F}">
      <dgm:prSet/>
      <dgm:spPr/>
      <dgm:t>
        <a:bodyPr/>
        <a:lstStyle/>
        <a:p>
          <a:r>
            <a:rPr lang="en-US"/>
            <a:t>Team</a:t>
          </a:r>
        </a:p>
      </dgm:t>
    </dgm:pt>
    <dgm:pt modelId="{C09BF57B-C91E-4274-8B69-E086CFB400FB}" type="parTrans" cxnId="{F07CECA1-B43B-44A9-BB7B-698F35779E65}">
      <dgm:prSet/>
      <dgm:spPr/>
      <dgm:t>
        <a:bodyPr/>
        <a:lstStyle/>
        <a:p>
          <a:endParaRPr lang="en-US"/>
        </a:p>
      </dgm:t>
    </dgm:pt>
    <dgm:pt modelId="{5A7CEB1C-29C2-4795-8DD8-32E5A853C28F}" type="sibTrans" cxnId="{F07CECA1-B43B-44A9-BB7B-698F35779E65}">
      <dgm:prSet/>
      <dgm:spPr/>
      <dgm:t>
        <a:bodyPr/>
        <a:lstStyle/>
        <a:p>
          <a:endParaRPr lang="en-US"/>
        </a:p>
      </dgm:t>
    </dgm:pt>
    <dgm:pt modelId="{15B1DBAB-4366-494A-99AF-36EF8C0D6CC9}">
      <dgm:prSet/>
      <dgm:spPr/>
      <dgm:t>
        <a:bodyPr/>
        <a:lstStyle/>
        <a:p>
          <a:r>
            <a:rPr lang="en-US"/>
            <a:t>Developer</a:t>
          </a:r>
        </a:p>
      </dgm:t>
    </dgm:pt>
    <dgm:pt modelId="{F704665A-EAAA-4C70-871C-E0329C7389D6}" type="parTrans" cxnId="{0EA73CB9-F773-4A9B-95E0-10A16DB37DC1}">
      <dgm:prSet/>
      <dgm:spPr/>
      <dgm:t>
        <a:bodyPr/>
        <a:lstStyle/>
        <a:p>
          <a:endParaRPr lang="en-US"/>
        </a:p>
      </dgm:t>
    </dgm:pt>
    <dgm:pt modelId="{E7C92ADA-4210-43E4-A758-8D28FE6AFE86}" type="sibTrans" cxnId="{0EA73CB9-F773-4A9B-95E0-10A16DB37DC1}">
      <dgm:prSet/>
      <dgm:spPr/>
      <dgm:t>
        <a:bodyPr/>
        <a:lstStyle/>
        <a:p>
          <a:endParaRPr lang="en-US"/>
        </a:p>
      </dgm:t>
    </dgm:pt>
    <dgm:pt modelId="{5358406D-9445-4EAE-A6D0-BE1A7B95F96A}">
      <dgm:prSet/>
      <dgm:spPr/>
      <dgm:t>
        <a:bodyPr/>
        <a:lstStyle/>
        <a:p>
          <a:r>
            <a:rPr lang="en-US"/>
            <a:t>Tester</a:t>
          </a:r>
        </a:p>
      </dgm:t>
    </dgm:pt>
    <dgm:pt modelId="{71581AB2-7623-4AF8-BB18-26E084EB46BE}" type="parTrans" cxnId="{E4A8B322-A33B-4038-A77A-C6AEE4D32CA2}">
      <dgm:prSet/>
      <dgm:spPr/>
      <dgm:t>
        <a:bodyPr/>
        <a:lstStyle/>
        <a:p>
          <a:endParaRPr lang="en-US"/>
        </a:p>
      </dgm:t>
    </dgm:pt>
    <dgm:pt modelId="{839385CA-8D13-40EB-AC66-CCC96E262C16}" type="sibTrans" cxnId="{E4A8B322-A33B-4038-A77A-C6AEE4D32CA2}">
      <dgm:prSet/>
      <dgm:spPr/>
      <dgm:t>
        <a:bodyPr/>
        <a:lstStyle/>
        <a:p>
          <a:endParaRPr lang="en-US"/>
        </a:p>
      </dgm:t>
    </dgm:pt>
    <dgm:pt modelId="{20A0C6CC-3173-A14E-B417-AD0BEC3C39CA}" type="pres">
      <dgm:prSet presAssocID="{98A1EB42-D4CE-46D3-8114-CE6C7FD6E08C}" presName="hierChild1" presStyleCnt="0">
        <dgm:presLayoutVars>
          <dgm:chPref val="1"/>
          <dgm:dir/>
          <dgm:animOne val="branch"/>
          <dgm:animLvl val="lvl"/>
          <dgm:resizeHandles/>
        </dgm:presLayoutVars>
      </dgm:prSet>
      <dgm:spPr/>
    </dgm:pt>
    <dgm:pt modelId="{D715EC93-23B7-4C4D-97AD-9DEDC14DFCF8}" type="pres">
      <dgm:prSet presAssocID="{8537451E-5069-41BD-80E9-EB77CA20D8DE}" presName="hierRoot1" presStyleCnt="0"/>
      <dgm:spPr/>
    </dgm:pt>
    <dgm:pt modelId="{94753967-CE34-7842-9E36-E448079CE540}" type="pres">
      <dgm:prSet presAssocID="{8537451E-5069-41BD-80E9-EB77CA20D8DE}" presName="composite" presStyleCnt="0"/>
      <dgm:spPr/>
    </dgm:pt>
    <dgm:pt modelId="{751DE1D3-C712-3D4F-AD55-E96E7BDF17FC}" type="pres">
      <dgm:prSet presAssocID="{8537451E-5069-41BD-80E9-EB77CA20D8DE}" presName="background" presStyleLbl="node0" presStyleIdx="0" presStyleCnt="3"/>
      <dgm:spPr/>
    </dgm:pt>
    <dgm:pt modelId="{B80A3644-5495-C343-9069-574484B7F1C2}" type="pres">
      <dgm:prSet presAssocID="{8537451E-5069-41BD-80E9-EB77CA20D8DE}" presName="text" presStyleLbl="fgAcc0" presStyleIdx="0" presStyleCnt="3">
        <dgm:presLayoutVars>
          <dgm:chPref val="3"/>
        </dgm:presLayoutVars>
      </dgm:prSet>
      <dgm:spPr/>
    </dgm:pt>
    <dgm:pt modelId="{E8BDE6E7-727C-594F-BB20-59F17A3F8323}" type="pres">
      <dgm:prSet presAssocID="{8537451E-5069-41BD-80E9-EB77CA20D8DE}" presName="hierChild2" presStyleCnt="0"/>
      <dgm:spPr/>
    </dgm:pt>
    <dgm:pt modelId="{8A9A6FCB-56BD-8144-B7CF-2C66DDB81F2C}" type="pres">
      <dgm:prSet presAssocID="{659A3BCD-86B5-423F-9C04-F5353D4DB8AA}" presName="hierRoot1" presStyleCnt="0"/>
      <dgm:spPr/>
    </dgm:pt>
    <dgm:pt modelId="{5E94E16C-FAD4-6445-8D8F-E70CB07322CF}" type="pres">
      <dgm:prSet presAssocID="{659A3BCD-86B5-423F-9C04-F5353D4DB8AA}" presName="composite" presStyleCnt="0"/>
      <dgm:spPr/>
    </dgm:pt>
    <dgm:pt modelId="{D7B9F959-5A07-4D45-9201-40630BF6B961}" type="pres">
      <dgm:prSet presAssocID="{659A3BCD-86B5-423F-9C04-F5353D4DB8AA}" presName="background" presStyleLbl="node0" presStyleIdx="1" presStyleCnt="3"/>
      <dgm:spPr/>
    </dgm:pt>
    <dgm:pt modelId="{B190D4A1-552D-A943-9EE0-C6E3D4A8F269}" type="pres">
      <dgm:prSet presAssocID="{659A3BCD-86B5-423F-9C04-F5353D4DB8AA}" presName="text" presStyleLbl="fgAcc0" presStyleIdx="1" presStyleCnt="3">
        <dgm:presLayoutVars>
          <dgm:chPref val="3"/>
        </dgm:presLayoutVars>
      </dgm:prSet>
      <dgm:spPr/>
    </dgm:pt>
    <dgm:pt modelId="{8AA5D4ED-E57C-234C-8D21-D0F8FEA63221}" type="pres">
      <dgm:prSet presAssocID="{659A3BCD-86B5-423F-9C04-F5353D4DB8AA}" presName="hierChild2" presStyleCnt="0"/>
      <dgm:spPr/>
    </dgm:pt>
    <dgm:pt modelId="{ED9A433C-EC01-284C-A3BD-E624E3A676B9}" type="pres">
      <dgm:prSet presAssocID="{346B3DEF-8795-4432-B92B-C5A02C2C6C1F}" presName="hierRoot1" presStyleCnt="0"/>
      <dgm:spPr/>
    </dgm:pt>
    <dgm:pt modelId="{67897182-AEBF-CA43-A980-80F769CB1DA9}" type="pres">
      <dgm:prSet presAssocID="{346B3DEF-8795-4432-B92B-C5A02C2C6C1F}" presName="composite" presStyleCnt="0"/>
      <dgm:spPr/>
    </dgm:pt>
    <dgm:pt modelId="{917452BE-D769-5E42-BB91-9720563329E7}" type="pres">
      <dgm:prSet presAssocID="{346B3DEF-8795-4432-B92B-C5A02C2C6C1F}" presName="background" presStyleLbl="node0" presStyleIdx="2" presStyleCnt="3"/>
      <dgm:spPr/>
    </dgm:pt>
    <dgm:pt modelId="{7BB4503F-20E7-2C4B-81DF-9C5E635ED4C2}" type="pres">
      <dgm:prSet presAssocID="{346B3DEF-8795-4432-B92B-C5A02C2C6C1F}" presName="text" presStyleLbl="fgAcc0" presStyleIdx="2" presStyleCnt="3">
        <dgm:presLayoutVars>
          <dgm:chPref val="3"/>
        </dgm:presLayoutVars>
      </dgm:prSet>
      <dgm:spPr/>
    </dgm:pt>
    <dgm:pt modelId="{AF38C288-7D3C-5C47-A1BE-36E663EB68FD}" type="pres">
      <dgm:prSet presAssocID="{346B3DEF-8795-4432-B92B-C5A02C2C6C1F}" presName="hierChild2" presStyleCnt="0"/>
      <dgm:spPr/>
    </dgm:pt>
    <dgm:pt modelId="{27A32A8A-A0EF-1A48-A23C-98836AEFF24F}" type="pres">
      <dgm:prSet presAssocID="{F704665A-EAAA-4C70-871C-E0329C7389D6}" presName="Name10" presStyleLbl="parChTrans1D2" presStyleIdx="0" presStyleCnt="2"/>
      <dgm:spPr/>
    </dgm:pt>
    <dgm:pt modelId="{F65DE878-8E20-204A-A7E6-AEA1FBBC9BB8}" type="pres">
      <dgm:prSet presAssocID="{15B1DBAB-4366-494A-99AF-36EF8C0D6CC9}" presName="hierRoot2" presStyleCnt="0"/>
      <dgm:spPr/>
    </dgm:pt>
    <dgm:pt modelId="{21CAD771-10AB-B246-BBD6-735A2AEB2FB9}" type="pres">
      <dgm:prSet presAssocID="{15B1DBAB-4366-494A-99AF-36EF8C0D6CC9}" presName="composite2" presStyleCnt="0"/>
      <dgm:spPr/>
    </dgm:pt>
    <dgm:pt modelId="{A5659E88-1D9B-CA4C-813A-A2FCA3AB5386}" type="pres">
      <dgm:prSet presAssocID="{15B1DBAB-4366-494A-99AF-36EF8C0D6CC9}" presName="background2" presStyleLbl="node2" presStyleIdx="0" presStyleCnt="2"/>
      <dgm:spPr/>
    </dgm:pt>
    <dgm:pt modelId="{8A79CB6D-DC8C-3F4D-8345-D7B4D87FEC63}" type="pres">
      <dgm:prSet presAssocID="{15B1DBAB-4366-494A-99AF-36EF8C0D6CC9}" presName="text2" presStyleLbl="fgAcc2" presStyleIdx="0" presStyleCnt="2">
        <dgm:presLayoutVars>
          <dgm:chPref val="3"/>
        </dgm:presLayoutVars>
      </dgm:prSet>
      <dgm:spPr/>
    </dgm:pt>
    <dgm:pt modelId="{EF07D172-A231-4848-AF19-E0FD0306FCE1}" type="pres">
      <dgm:prSet presAssocID="{15B1DBAB-4366-494A-99AF-36EF8C0D6CC9}" presName="hierChild3" presStyleCnt="0"/>
      <dgm:spPr/>
    </dgm:pt>
    <dgm:pt modelId="{8028754F-F0DA-1343-B2E1-33692BA15BB0}" type="pres">
      <dgm:prSet presAssocID="{71581AB2-7623-4AF8-BB18-26E084EB46BE}" presName="Name10" presStyleLbl="parChTrans1D2" presStyleIdx="1" presStyleCnt="2"/>
      <dgm:spPr/>
    </dgm:pt>
    <dgm:pt modelId="{4812BC3D-FA72-D645-90A6-A8BE32D9D15D}" type="pres">
      <dgm:prSet presAssocID="{5358406D-9445-4EAE-A6D0-BE1A7B95F96A}" presName="hierRoot2" presStyleCnt="0"/>
      <dgm:spPr/>
    </dgm:pt>
    <dgm:pt modelId="{829F9CE5-82B4-8744-A8F2-425C0A497A0D}" type="pres">
      <dgm:prSet presAssocID="{5358406D-9445-4EAE-A6D0-BE1A7B95F96A}" presName="composite2" presStyleCnt="0"/>
      <dgm:spPr/>
    </dgm:pt>
    <dgm:pt modelId="{3D23BBD4-C221-BE4B-A771-AFE22BFAB75C}" type="pres">
      <dgm:prSet presAssocID="{5358406D-9445-4EAE-A6D0-BE1A7B95F96A}" presName="background2" presStyleLbl="node2" presStyleIdx="1" presStyleCnt="2"/>
      <dgm:spPr/>
    </dgm:pt>
    <dgm:pt modelId="{071B6FBF-AD74-C84D-94AD-E679FA797C99}" type="pres">
      <dgm:prSet presAssocID="{5358406D-9445-4EAE-A6D0-BE1A7B95F96A}" presName="text2" presStyleLbl="fgAcc2" presStyleIdx="1" presStyleCnt="2">
        <dgm:presLayoutVars>
          <dgm:chPref val="3"/>
        </dgm:presLayoutVars>
      </dgm:prSet>
      <dgm:spPr/>
    </dgm:pt>
    <dgm:pt modelId="{698D6FD9-5E3E-494E-B6EB-339EC2366D39}" type="pres">
      <dgm:prSet presAssocID="{5358406D-9445-4EAE-A6D0-BE1A7B95F96A}" presName="hierChild3" presStyleCnt="0"/>
      <dgm:spPr/>
    </dgm:pt>
  </dgm:ptLst>
  <dgm:cxnLst>
    <dgm:cxn modelId="{BE9D3421-6EE1-7C49-B660-25BFC7CDA449}" type="presOf" srcId="{659A3BCD-86B5-423F-9C04-F5353D4DB8AA}" destId="{B190D4A1-552D-A943-9EE0-C6E3D4A8F269}" srcOrd="0" destOrd="0" presId="urn:microsoft.com/office/officeart/2005/8/layout/hierarchy1"/>
    <dgm:cxn modelId="{E4A8B322-A33B-4038-A77A-C6AEE4D32CA2}" srcId="{346B3DEF-8795-4432-B92B-C5A02C2C6C1F}" destId="{5358406D-9445-4EAE-A6D0-BE1A7B95F96A}" srcOrd="1" destOrd="0" parTransId="{71581AB2-7623-4AF8-BB18-26E084EB46BE}" sibTransId="{839385CA-8D13-40EB-AC66-CCC96E262C16}"/>
    <dgm:cxn modelId="{5D3B0129-196A-9C48-B48C-8BD1D1F3A218}" type="presOf" srcId="{346B3DEF-8795-4432-B92B-C5A02C2C6C1F}" destId="{7BB4503F-20E7-2C4B-81DF-9C5E635ED4C2}" srcOrd="0" destOrd="0" presId="urn:microsoft.com/office/officeart/2005/8/layout/hierarchy1"/>
    <dgm:cxn modelId="{CFFBED4A-B7D9-3246-9C4C-D99DF98272AA}" type="presOf" srcId="{8537451E-5069-41BD-80E9-EB77CA20D8DE}" destId="{B80A3644-5495-C343-9069-574484B7F1C2}" srcOrd="0" destOrd="0" presId="urn:microsoft.com/office/officeart/2005/8/layout/hierarchy1"/>
    <dgm:cxn modelId="{EA91F561-AA13-1549-AB67-8DAE7AC9C46C}" type="presOf" srcId="{15B1DBAB-4366-494A-99AF-36EF8C0D6CC9}" destId="{8A79CB6D-DC8C-3F4D-8345-D7B4D87FEC63}" srcOrd="0" destOrd="0" presId="urn:microsoft.com/office/officeart/2005/8/layout/hierarchy1"/>
    <dgm:cxn modelId="{CCF9D468-E8A5-F34E-9CCE-FD2A62AFEEE6}" type="presOf" srcId="{5358406D-9445-4EAE-A6D0-BE1A7B95F96A}" destId="{071B6FBF-AD74-C84D-94AD-E679FA797C99}" srcOrd="0" destOrd="0" presId="urn:microsoft.com/office/officeart/2005/8/layout/hierarchy1"/>
    <dgm:cxn modelId="{20F95089-153F-4CD3-8A91-3D7E285330EE}" srcId="{98A1EB42-D4CE-46D3-8114-CE6C7FD6E08C}" destId="{8537451E-5069-41BD-80E9-EB77CA20D8DE}" srcOrd="0" destOrd="0" parTransId="{9A456E46-8E63-4B3C-9CED-ED618962B3DC}" sibTransId="{ED711E50-0357-479C-885B-7D7162D3DEC3}"/>
    <dgm:cxn modelId="{F3EF5B93-B8A1-1044-A146-8C3715B2719B}" type="presOf" srcId="{98A1EB42-D4CE-46D3-8114-CE6C7FD6E08C}" destId="{20A0C6CC-3173-A14E-B417-AD0BEC3C39CA}" srcOrd="0" destOrd="0" presId="urn:microsoft.com/office/officeart/2005/8/layout/hierarchy1"/>
    <dgm:cxn modelId="{F07CECA1-B43B-44A9-BB7B-698F35779E65}" srcId="{98A1EB42-D4CE-46D3-8114-CE6C7FD6E08C}" destId="{346B3DEF-8795-4432-B92B-C5A02C2C6C1F}" srcOrd="2" destOrd="0" parTransId="{C09BF57B-C91E-4274-8B69-E086CFB400FB}" sibTransId="{5A7CEB1C-29C2-4795-8DD8-32E5A853C28F}"/>
    <dgm:cxn modelId="{4468BEAA-6917-D143-8E88-B2FB5E6E4A36}" type="presOf" srcId="{F704665A-EAAA-4C70-871C-E0329C7389D6}" destId="{27A32A8A-A0EF-1A48-A23C-98836AEFF24F}" srcOrd="0" destOrd="0" presId="urn:microsoft.com/office/officeart/2005/8/layout/hierarchy1"/>
    <dgm:cxn modelId="{3E5B75AF-CB30-6241-B7B3-8AD9A5B72639}" type="presOf" srcId="{71581AB2-7623-4AF8-BB18-26E084EB46BE}" destId="{8028754F-F0DA-1343-B2E1-33692BA15BB0}" srcOrd="0" destOrd="0" presId="urn:microsoft.com/office/officeart/2005/8/layout/hierarchy1"/>
    <dgm:cxn modelId="{0EA73CB9-F773-4A9B-95E0-10A16DB37DC1}" srcId="{346B3DEF-8795-4432-B92B-C5A02C2C6C1F}" destId="{15B1DBAB-4366-494A-99AF-36EF8C0D6CC9}" srcOrd="0" destOrd="0" parTransId="{F704665A-EAAA-4C70-871C-E0329C7389D6}" sibTransId="{E7C92ADA-4210-43E4-A758-8D28FE6AFE86}"/>
    <dgm:cxn modelId="{0C4753FA-D3D7-4FF4-BE50-663014C89455}" srcId="{98A1EB42-D4CE-46D3-8114-CE6C7FD6E08C}" destId="{659A3BCD-86B5-423F-9C04-F5353D4DB8AA}" srcOrd="1" destOrd="0" parTransId="{03B9F74C-8ECA-4557-B8BA-5D31DA22B43B}" sibTransId="{94BEA9EB-5FB3-40E6-81C5-D8D90AD0920B}"/>
    <dgm:cxn modelId="{4EB3313D-83B4-4F4A-B6FC-9CAA32969A48}" type="presParOf" srcId="{20A0C6CC-3173-A14E-B417-AD0BEC3C39CA}" destId="{D715EC93-23B7-4C4D-97AD-9DEDC14DFCF8}" srcOrd="0" destOrd="0" presId="urn:microsoft.com/office/officeart/2005/8/layout/hierarchy1"/>
    <dgm:cxn modelId="{F1271C15-AA46-8246-A14A-A9B8B655B379}" type="presParOf" srcId="{D715EC93-23B7-4C4D-97AD-9DEDC14DFCF8}" destId="{94753967-CE34-7842-9E36-E448079CE540}" srcOrd="0" destOrd="0" presId="urn:microsoft.com/office/officeart/2005/8/layout/hierarchy1"/>
    <dgm:cxn modelId="{64E29A01-31AF-4941-AE54-64EA8DE268BB}" type="presParOf" srcId="{94753967-CE34-7842-9E36-E448079CE540}" destId="{751DE1D3-C712-3D4F-AD55-E96E7BDF17FC}" srcOrd="0" destOrd="0" presId="urn:microsoft.com/office/officeart/2005/8/layout/hierarchy1"/>
    <dgm:cxn modelId="{4B669538-8AB6-7F46-9A46-AD34E7D297F3}" type="presParOf" srcId="{94753967-CE34-7842-9E36-E448079CE540}" destId="{B80A3644-5495-C343-9069-574484B7F1C2}" srcOrd="1" destOrd="0" presId="urn:microsoft.com/office/officeart/2005/8/layout/hierarchy1"/>
    <dgm:cxn modelId="{9ECAFC83-1783-6643-A3AF-2B673E3F6B94}" type="presParOf" srcId="{D715EC93-23B7-4C4D-97AD-9DEDC14DFCF8}" destId="{E8BDE6E7-727C-594F-BB20-59F17A3F8323}" srcOrd="1" destOrd="0" presId="urn:microsoft.com/office/officeart/2005/8/layout/hierarchy1"/>
    <dgm:cxn modelId="{39192B13-D23B-CC49-811B-AF0CBA103096}" type="presParOf" srcId="{20A0C6CC-3173-A14E-B417-AD0BEC3C39CA}" destId="{8A9A6FCB-56BD-8144-B7CF-2C66DDB81F2C}" srcOrd="1" destOrd="0" presId="urn:microsoft.com/office/officeart/2005/8/layout/hierarchy1"/>
    <dgm:cxn modelId="{5B150C15-3088-594C-B411-838956BF94F2}" type="presParOf" srcId="{8A9A6FCB-56BD-8144-B7CF-2C66DDB81F2C}" destId="{5E94E16C-FAD4-6445-8D8F-E70CB07322CF}" srcOrd="0" destOrd="0" presId="urn:microsoft.com/office/officeart/2005/8/layout/hierarchy1"/>
    <dgm:cxn modelId="{5B026701-D3DC-A344-9B37-1D158E94A9D5}" type="presParOf" srcId="{5E94E16C-FAD4-6445-8D8F-E70CB07322CF}" destId="{D7B9F959-5A07-4D45-9201-40630BF6B961}" srcOrd="0" destOrd="0" presId="urn:microsoft.com/office/officeart/2005/8/layout/hierarchy1"/>
    <dgm:cxn modelId="{E71C80F8-BF6E-B14B-BABE-5114B785F164}" type="presParOf" srcId="{5E94E16C-FAD4-6445-8D8F-E70CB07322CF}" destId="{B190D4A1-552D-A943-9EE0-C6E3D4A8F269}" srcOrd="1" destOrd="0" presId="urn:microsoft.com/office/officeart/2005/8/layout/hierarchy1"/>
    <dgm:cxn modelId="{ABC393D3-C9F7-BB4D-9B81-9589DE56B328}" type="presParOf" srcId="{8A9A6FCB-56BD-8144-B7CF-2C66DDB81F2C}" destId="{8AA5D4ED-E57C-234C-8D21-D0F8FEA63221}" srcOrd="1" destOrd="0" presId="urn:microsoft.com/office/officeart/2005/8/layout/hierarchy1"/>
    <dgm:cxn modelId="{A342B92E-1D0E-B743-8D57-FEACCF36D3F3}" type="presParOf" srcId="{20A0C6CC-3173-A14E-B417-AD0BEC3C39CA}" destId="{ED9A433C-EC01-284C-A3BD-E624E3A676B9}" srcOrd="2" destOrd="0" presId="urn:microsoft.com/office/officeart/2005/8/layout/hierarchy1"/>
    <dgm:cxn modelId="{4FD3C649-CD1D-DD40-BF72-056F1EAC0C46}" type="presParOf" srcId="{ED9A433C-EC01-284C-A3BD-E624E3A676B9}" destId="{67897182-AEBF-CA43-A980-80F769CB1DA9}" srcOrd="0" destOrd="0" presId="urn:microsoft.com/office/officeart/2005/8/layout/hierarchy1"/>
    <dgm:cxn modelId="{9DA1E143-BA4A-E34E-B295-9D0BA88339CE}" type="presParOf" srcId="{67897182-AEBF-CA43-A980-80F769CB1DA9}" destId="{917452BE-D769-5E42-BB91-9720563329E7}" srcOrd="0" destOrd="0" presId="urn:microsoft.com/office/officeart/2005/8/layout/hierarchy1"/>
    <dgm:cxn modelId="{CF7900A1-BC4C-BA4D-B0F7-D9A3AB5BA649}" type="presParOf" srcId="{67897182-AEBF-CA43-A980-80F769CB1DA9}" destId="{7BB4503F-20E7-2C4B-81DF-9C5E635ED4C2}" srcOrd="1" destOrd="0" presId="urn:microsoft.com/office/officeart/2005/8/layout/hierarchy1"/>
    <dgm:cxn modelId="{B8270E2E-9CFA-C449-9679-0FDA0BA0875C}" type="presParOf" srcId="{ED9A433C-EC01-284C-A3BD-E624E3A676B9}" destId="{AF38C288-7D3C-5C47-A1BE-36E663EB68FD}" srcOrd="1" destOrd="0" presId="urn:microsoft.com/office/officeart/2005/8/layout/hierarchy1"/>
    <dgm:cxn modelId="{8D9C82D0-6DBD-7640-92E6-0FD1B8C5ACCB}" type="presParOf" srcId="{AF38C288-7D3C-5C47-A1BE-36E663EB68FD}" destId="{27A32A8A-A0EF-1A48-A23C-98836AEFF24F}" srcOrd="0" destOrd="0" presId="urn:microsoft.com/office/officeart/2005/8/layout/hierarchy1"/>
    <dgm:cxn modelId="{54CD6684-B18B-8742-9F03-C195A392C6DC}" type="presParOf" srcId="{AF38C288-7D3C-5C47-A1BE-36E663EB68FD}" destId="{F65DE878-8E20-204A-A7E6-AEA1FBBC9BB8}" srcOrd="1" destOrd="0" presId="urn:microsoft.com/office/officeart/2005/8/layout/hierarchy1"/>
    <dgm:cxn modelId="{88DD4EF3-1532-A040-A4F6-E9D35F675FAF}" type="presParOf" srcId="{F65DE878-8E20-204A-A7E6-AEA1FBBC9BB8}" destId="{21CAD771-10AB-B246-BBD6-735A2AEB2FB9}" srcOrd="0" destOrd="0" presId="urn:microsoft.com/office/officeart/2005/8/layout/hierarchy1"/>
    <dgm:cxn modelId="{69E9D2DD-05C5-D748-B61A-F68A369F2247}" type="presParOf" srcId="{21CAD771-10AB-B246-BBD6-735A2AEB2FB9}" destId="{A5659E88-1D9B-CA4C-813A-A2FCA3AB5386}" srcOrd="0" destOrd="0" presId="urn:microsoft.com/office/officeart/2005/8/layout/hierarchy1"/>
    <dgm:cxn modelId="{3456E195-B973-A440-A1BF-46BB670FC869}" type="presParOf" srcId="{21CAD771-10AB-B246-BBD6-735A2AEB2FB9}" destId="{8A79CB6D-DC8C-3F4D-8345-D7B4D87FEC63}" srcOrd="1" destOrd="0" presId="urn:microsoft.com/office/officeart/2005/8/layout/hierarchy1"/>
    <dgm:cxn modelId="{72B5054E-CE9F-374E-AC22-0F51216DA4CE}" type="presParOf" srcId="{F65DE878-8E20-204A-A7E6-AEA1FBBC9BB8}" destId="{EF07D172-A231-4848-AF19-E0FD0306FCE1}" srcOrd="1" destOrd="0" presId="urn:microsoft.com/office/officeart/2005/8/layout/hierarchy1"/>
    <dgm:cxn modelId="{FAB28194-00CF-1D43-8119-E3A1F7AF2DA8}" type="presParOf" srcId="{AF38C288-7D3C-5C47-A1BE-36E663EB68FD}" destId="{8028754F-F0DA-1343-B2E1-33692BA15BB0}" srcOrd="2" destOrd="0" presId="urn:microsoft.com/office/officeart/2005/8/layout/hierarchy1"/>
    <dgm:cxn modelId="{0D87C30D-6FC9-2145-8D94-425B7B51E705}" type="presParOf" srcId="{AF38C288-7D3C-5C47-A1BE-36E663EB68FD}" destId="{4812BC3D-FA72-D645-90A6-A8BE32D9D15D}" srcOrd="3" destOrd="0" presId="urn:microsoft.com/office/officeart/2005/8/layout/hierarchy1"/>
    <dgm:cxn modelId="{28FE3B61-7CF7-E040-B98B-1905E751282E}" type="presParOf" srcId="{4812BC3D-FA72-D645-90A6-A8BE32D9D15D}" destId="{829F9CE5-82B4-8744-A8F2-425C0A497A0D}" srcOrd="0" destOrd="0" presId="urn:microsoft.com/office/officeart/2005/8/layout/hierarchy1"/>
    <dgm:cxn modelId="{08DC7D4A-06A9-194A-930D-2E5219E001A2}" type="presParOf" srcId="{829F9CE5-82B4-8744-A8F2-425C0A497A0D}" destId="{3D23BBD4-C221-BE4B-A771-AFE22BFAB75C}" srcOrd="0" destOrd="0" presId="urn:microsoft.com/office/officeart/2005/8/layout/hierarchy1"/>
    <dgm:cxn modelId="{73E54BC7-EF8F-3C49-8059-BDB40EE527A6}" type="presParOf" srcId="{829F9CE5-82B4-8744-A8F2-425C0A497A0D}" destId="{071B6FBF-AD74-C84D-94AD-E679FA797C99}" srcOrd="1" destOrd="0" presId="urn:microsoft.com/office/officeart/2005/8/layout/hierarchy1"/>
    <dgm:cxn modelId="{83DCA508-2367-7C4A-B9F7-5449E4DB3D87}" type="presParOf" srcId="{4812BC3D-FA72-D645-90A6-A8BE32D9D15D}" destId="{698D6FD9-5E3E-494E-B6EB-339EC2366D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F80C1-2345-47F5-974A-2DE5CD7EC7D5}" type="doc">
      <dgm:prSet loTypeId="urn:microsoft.com/office/officeart/2005/8/layout/process5" loCatId="process" qsTypeId="urn:microsoft.com/office/officeart/2005/8/quickstyle/simple1" qsCatId="simple" csTypeId="urn:microsoft.com/office/officeart/2005/8/colors/colorful5" csCatId="colorful"/>
      <dgm:spPr/>
      <dgm:t>
        <a:bodyPr/>
        <a:lstStyle/>
        <a:p>
          <a:endParaRPr lang="en-US"/>
        </a:p>
      </dgm:t>
    </dgm:pt>
    <dgm:pt modelId="{63E3CBBF-C365-490E-9AA3-CD8D7F90408D}">
      <dgm:prSet/>
      <dgm:spPr/>
      <dgm:t>
        <a:bodyPr/>
        <a:lstStyle/>
        <a:p>
          <a:r>
            <a:rPr lang="en-US"/>
            <a:t>Sprint Planning</a:t>
          </a:r>
        </a:p>
      </dgm:t>
    </dgm:pt>
    <dgm:pt modelId="{F4B3360B-7DA4-4226-A52D-0973F6E1240E}" type="parTrans" cxnId="{C358AEB2-4AC1-4C6E-B286-CA9BF59505F9}">
      <dgm:prSet/>
      <dgm:spPr/>
      <dgm:t>
        <a:bodyPr/>
        <a:lstStyle/>
        <a:p>
          <a:endParaRPr lang="en-US"/>
        </a:p>
      </dgm:t>
    </dgm:pt>
    <dgm:pt modelId="{D07D4449-9E16-4DBB-A6C1-8DBBC1A5367B}" type="sibTrans" cxnId="{C358AEB2-4AC1-4C6E-B286-CA9BF59505F9}">
      <dgm:prSet/>
      <dgm:spPr/>
      <dgm:t>
        <a:bodyPr/>
        <a:lstStyle/>
        <a:p>
          <a:endParaRPr lang="en-US"/>
        </a:p>
      </dgm:t>
    </dgm:pt>
    <dgm:pt modelId="{D28DBF69-7628-487D-969D-A5211AEA5267}">
      <dgm:prSet/>
      <dgm:spPr/>
      <dgm:t>
        <a:bodyPr/>
        <a:lstStyle/>
        <a:p>
          <a:r>
            <a:rPr lang="en-US"/>
            <a:t>Sprints</a:t>
          </a:r>
        </a:p>
      </dgm:t>
    </dgm:pt>
    <dgm:pt modelId="{A7910D47-6495-4436-B4B7-4D53125D1A51}" type="parTrans" cxnId="{DAA83E24-F790-499A-95E0-A61CCFCB1F17}">
      <dgm:prSet/>
      <dgm:spPr/>
      <dgm:t>
        <a:bodyPr/>
        <a:lstStyle/>
        <a:p>
          <a:endParaRPr lang="en-US"/>
        </a:p>
      </dgm:t>
    </dgm:pt>
    <dgm:pt modelId="{0DD49CF2-FE85-46A5-9D63-E66F8DDA8629}" type="sibTrans" cxnId="{DAA83E24-F790-499A-95E0-A61CCFCB1F17}">
      <dgm:prSet/>
      <dgm:spPr/>
      <dgm:t>
        <a:bodyPr/>
        <a:lstStyle/>
        <a:p>
          <a:endParaRPr lang="en-US"/>
        </a:p>
      </dgm:t>
    </dgm:pt>
    <dgm:pt modelId="{B14C2923-3C1C-48DB-A74A-761C34F7AD95}">
      <dgm:prSet/>
      <dgm:spPr/>
      <dgm:t>
        <a:bodyPr/>
        <a:lstStyle/>
        <a:p>
          <a:r>
            <a:rPr lang="en-US"/>
            <a:t>Daily Standup</a:t>
          </a:r>
        </a:p>
      </dgm:t>
    </dgm:pt>
    <dgm:pt modelId="{78FF73EB-50D1-4F51-B4A6-738911E18C44}" type="parTrans" cxnId="{AB916591-6F00-4506-AB04-48404AF0DA15}">
      <dgm:prSet/>
      <dgm:spPr/>
      <dgm:t>
        <a:bodyPr/>
        <a:lstStyle/>
        <a:p>
          <a:endParaRPr lang="en-US"/>
        </a:p>
      </dgm:t>
    </dgm:pt>
    <dgm:pt modelId="{10CB52C6-474C-4537-BF98-D554C0D826C6}" type="sibTrans" cxnId="{AB916591-6F00-4506-AB04-48404AF0DA15}">
      <dgm:prSet/>
      <dgm:spPr/>
      <dgm:t>
        <a:bodyPr/>
        <a:lstStyle/>
        <a:p>
          <a:endParaRPr lang="en-US"/>
        </a:p>
      </dgm:t>
    </dgm:pt>
    <dgm:pt modelId="{1D589858-64BF-434C-8B0A-A3B406688BBD}">
      <dgm:prSet/>
      <dgm:spPr/>
      <dgm:t>
        <a:bodyPr/>
        <a:lstStyle/>
        <a:p>
          <a:r>
            <a:rPr lang="en-US"/>
            <a:t>Sprint Review</a:t>
          </a:r>
        </a:p>
      </dgm:t>
    </dgm:pt>
    <dgm:pt modelId="{7A7ED029-E35C-4E4A-92F0-182C7FDC06F6}" type="parTrans" cxnId="{1CC3F4D9-A5BB-4D5D-BDAF-9D8121434CA3}">
      <dgm:prSet/>
      <dgm:spPr/>
      <dgm:t>
        <a:bodyPr/>
        <a:lstStyle/>
        <a:p>
          <a:endParaRPr lang="en-US"/>
        </a:p>
      </dgm:t>
    </dgm:pt>
    <dgm:pt modelId="{A819E6B7-B1DA-432A-9D75-278478EDE74A}" type="sibTrans" cxnId="{1CC3F4D9-A5BB-4D5D-BDAF-9D8121434CA3}">
      <dgm:prSet/>
      <dgm:spPr/>
      <dgm:t>
        <a:bodyPr/>
        <a:lstStyle/>
        <a:p>
          <a:endParaRPr lang="en-US"/>
        </a:p>
      </dgm:t>
    </dgm:pt>
    <dgm:pt modelId="{44F999AA-54C6-494E-899C-73B8B124F2A8}">
      <dgm:prSet/>
      <dgm:spPr/>
      <dgm:t>
        <a:bodyPr/>
        <a:lstStyle/>
        <a:p>
          <a:r>
            <a:rPr lang="en-US"/>
            <a:t>Sprint Retrospective</a:t>
          </a:r>
        </a:p>
      </dgm:t>
    </dgm:pt>
    <dgm:pt modelId="{686C19F1-45E8-44FE-A46E-9A436B32F128}" type="parTrans" cxnId="{39594E64-31A8-47D4-B48D-6C11295CD3EE}">
      <dgm:prSet/>
      <dgm:spPr/>
      <dgm:t>
        <a:bodyPr/>
        <a:lstStyle/>
        <a:p>
          <a:endParaRPr lang="en-US"/>
        </a:p>
      </dgm:t>
    </dgm:pt>
    <dgm:pt modelId="{42CA8572-6EA6-4C4A-BBEB-51569C4462D3}" type="sibTrans" cxnId="{39594E64-31A8-47D4-B48D-6C11295CD3EE}">
      <dgm:prSet/>
      <dgm:spPr/>
      <dgm:t>
        <a:bodyPr/>
        <a:lstStyle/>
        <a:p>
          <a:endParaRPr lang="en-US"/>
        </a:p>
      </dgm:t>
    </dgm:pt>
    <dgm:pt modelId="{2034CEDD-99B5-014E-A9EA-760AD8E9BB01}" type="pres">
      <dgm:prSet presAssocID="{3DCF80C1-2345-47F5-974A-2DE5CD7EC7D5}" presName="diagram" presStyleCnt="0">
        <dgm:presLayoutVars>
          <dgm:dir/>
          <dgm:resizeHandles val="exact"/>
        </dgm:presLayoutVars>
      </dgm:prSet>
      <dgm:spPr/>
    </dgm:pt>
    <dgm:pt modelId="{1E27E924-44B7-9B4C-93BC-A9C0B520717D}" type="pres">
      <dgm:prSet presAssocID="{63E3CBBF-C365-490E-9AA3-CD8D7F90408D}" presName="node" presStyleLbl="node1" presStyleIdx="0" presStyleCnt="5">
        <dgm:presLayoutVars>
          <dgm:bulletEnabled val="1"/>
        </dgm:presLayoutVars>
      </dgm:prSet>
      <dgm:spPr/>
    </dgm:pt>
    <dgm:pt modelId="{4F893E3A-BFA5-2441-8B34-1E0634E5DEBC}" type="pres">
      <dgm:prSet presAssocID="{D07D4449-9E16-4DBB-A6C1-8DBBC1A5367B}" presName="sibTrans" presStyleLbl="sibTrans2D1" presStyleIdx="0" presStyleCnt="4"/>
      <dgm:spPr/>
    </dgm:pt>
    <dgm:pt modelId="{7214F69C-9748-3D4F-B148-C0C91491F74E}" type="pres">
      <dgm:prSet presAssocID="{D07D4449-9E16-4DBB-A6C1-8DBBC1A5367B}" presName="connectorText" presStyleLbl="sibTrans2D1" presStyleIdx="0" presStyleCnt="4"/>
      <dgm:spPr/>
    </dgm:pt>
    <dgm:pt modelId="{35F857AE-0BD5-E145-9EB2-6E6E307E1C64}" type="pres">
      <dgm:prSet presAssocID="{D28DBF69-7628-487D-969D-A5211AEA5267}" presName="node" presStyleLbl="node1" presStyleIdx="1" presStyleCnt="5">
        <dgm:presLayoutVars>
          <dgm:bulletEnabled val="1"/>
        </dgm:presLayoutVars>
      </dgm:prSet>
      <dgm:spPr/>
    </dgm:pt>
    <dgm:pt modelId="{D4E157A7-3070-5945-BF47-5370E012DBBF}" type="pres">
      <dgm:prSet presAssocID="{0DD49CF2-FE85-46A5-9D63-E66F8DDA8629}" presName="sibTrans" presStyleLbl="sibTrans2D1" presStyleIdx="1" presStyleCnt="4"/>
      <dgm:spPr/>
    </dgm:pt>
    <dgm:pt modelId="{4C778864-1E75-BB43-A1DA-F8B4FDABFFA2}" type="pres">
      <dgm:prSet presAssocID="{0DD49CF2-FE85-46A5-9D63-E66F8DDA8629}" presName="connectorText" presStyleLbl="sibTrans2D1" presStyleIdx="1" presStyleCnt="4"/>
      <dgm:spPr/>
    </dgm:pt>
    <dgm:pt modelId="{71B9FAAD-8B66-584D-A3FE-EC46F7A0AB3E}" type="pres">
      <dgm:prSet presAssocID="{B14C2923-3C1C-48DB-A74A-761C34F7AD95}" presName="node" presStyleLbl="node1" presStyleIdx="2" presStyleCnt="5">
        <dgm:presLayoutVars>
          <dgm:bulletEnabled val="1"/>
        </dgm:presLayoutVars>
      </dgm:prSet>
      <dgm:spPr/>
    </dgm:pt>
    <dgm:pt modelId="{B6504327-16F0-884D-A24D-47681D7D33D5}" type="pres">
      <dgm:prSet presAssocID="{10CB52C6-474C-4537-BF98-D554C0D826C6}" presName="sibTrans" presStyleLbl="sibTrans2D1" presStyleIdx="2" presStyleCnt="4"/>
      <dgm:spPr/>
    </dgm:pt>
    <dgm:pt modelId="{5589E97D-3283-BC41-8461-F5F6AE77E910}" type="pres">
      <dgm:prSet presAssocID="{10CB52C6-474C-4537-BF98-D554C0D826C6}" presName="connectorText" presStyleLbl="sibTrans2D1" presStyleIdx="2" presStyleCnt="4"/>
      <dgm:spPr/>
    </dgm:pt>
    <dgm:pt modelId="{CB4FE909-3158-CB4A-94F5-B2F6E096877E}" type="pres">
      <dgm:prSet presAssocID="{1D589858-64BF-434C-8B0A-A3B406688BBD}" presName="node" presStyleLbl="node1" presStyleIdx="3" presStyleCnt="5">
        <dgm:presLayoutVars>
          <dgm:bulletEnabled val="1"/>
        </dgm:presLayoutVars>
      </dgm:prSet>
      <dgm:spPr/>
    </dgm:pt>
    <dgm:pt modelId="{D76F43AC-FCEE-EA4F-9C2C-DB320EE63E1A}" type="pres">
      <dgm:prSet presAssocID="{A819E6B7-B1DA-432A-9D75-278478EDE74A}" presName="sibTrans" presStyleLbl="sibTrans2D1" presStyleIdx="3" presStyleCnt="4"/>
      <dgm:spPr/>
    </dgm:pt>
    <dgm:pt modelId="{79D790FE-ADD4-6242-843B-B4F22403DDFB}" type="pres">
      <dgm:prSet presAssocID="{A819E6B7-B1DA-432A-9D75-278478EDE74A}" presName="connectorText" presStyleLbl="sibTrans2D1" presStyleIdx="3" presStyleCnt="4"/>
      <dgm:spPr/>
    </dgm:pt>
    <dgm:pt modelId="{A9F7E1AE-80D9-E040-8C4A-34439CDDA42B}" type="pres">
      <dgm:prSet presAssocID="{44F999AA-54C6-494E-899C-73B8B124F2A8}" presName="node" presStyleLbl="node1" presStyleIdx="4" presStyleCnt="5">
        <dgm:presLayoutVars>
          <dgm:bulletEnabled val="1"/>
        </dgm:presLayoutVars>
      </dgm:prSet>
      <dgm:spPr/>
    </dgm:pt>
  </dgm:ptLst>
  <dgm:cxnLst>
    <dgm:cxn modelId="{A2FDD700-88DE-8D4D-82C5-B855F14B01C8}" type="presOf" srcId="{0DD49CF2-FE85-46A5-9D63-E66F8DDA8629}" destId="{D4E157A7-3070-5945-BF47-5370E012DBBF}" srcOrd="0" destOrd="0" presId="urn:microsoft.com/office/officeart/2005/8/layout/process5"/>
    <dgm:cxn modelId="{C24DA215-07D0-114B-9DB5-34EBFECD8B7E}" type="presOf" srcId="{D07D4449-9E16-4DBB-A6C1-8DBBC1A5367B}" destId="{7214F69C-9748-3D4F-B148-C0C91491F74E}" srcOrd="1" destOrd="0" presId="urn:microsoft.com/office/officeart/2005/8/layout/process5"/>
    <dgm:cxn modelId="{DAA83E24-F790-499A-95E0-A61CCFCB1F17}" srcId="{3DCF80C1-2345-47F5-974A-2DE5CD7EC7D5}" destId="{D28DBF69-7628-487D-969D-A5211AEA5267}" srcOrd="1" destOrd="0" parTransId="{A7910D47-6495-4436-B4B7-4D53125D1A51}" sibTransId="{0DD49CF2-FE85-46A5-9D63-E66F8DDA8629}"/>
    <dgm:cxn modelId="{D4CD0E25-86DA-D04E-8431-394510639108}" type="presOf" srcId="{10CB52C6-474C-4537-BF98-D554C0D826C6}" destId="{B6504327-16F0-884D-A24D-47681D7D33D5}" srcOrd="0" destOrd="0" presId="urn:microsoft.com/office/officeart/2005/8/layout/process5"/>
    <dgm:cxn modelId="{30233531-EF6F-4643-8D05-952280CD0042}" type="presOf" srcId="{1D589858-64BF-434C-8B0A-A3B406688BBD}" destId="{CB4FE909-3158-CB4A-94F5-B2F6E096877E}" srcOrd="0" destOrd="0" presId="urn:microsoft.com/office/officeart/2005/8/layout/process5"/>
    <dgm:cxn modelId="{AFC2A733-01B6-6045-8A2D-B05D975F14FF}" type="presOf" srcId="{B14C2923-3C1C-48DB-A74A-761C34F7AD95}" destId="{71B9FAAD-8B66-584D-A3FE-EC46F7A0AB3E}" srcOrd="0" destOrd="0" presId="urn:microsoft.com/office/officeart/2005/8/layout/process5"/>
    <dgm:cxn modelId="{818F1146-54AF-AD4C-9CF1-53D0822F3C55}" type="presOf" srcId="{63E3CBBF-C365-490E-9AA3-CD8D7F90408D}" destId="{1E27E924-44B7-9B4C-93BC-A9C0B520717D}" srcOrd="0" destOrd="0" presId="urn:microsoft.com/office/officeart/2005/8/layout/process5"/>
    <dgm:cxn modelId="{39594E64-31A8-47D4-B48D-6C11295CD3EE}" srcId="{3DCF80C1-2345-47F5-974A-2DE5CD7EC7D5}" destId="{44F999AA-54C6-494E-899C-73B8B124F2A8}" srcOrd="4" destOrd="0" parTransId="{686C19F1-45E8-44FE-A46E-9A436B32F128}" sibTransId="{42CA8572-6EA6-4C4A-BBEB-51569C4462D3}"/>
    <dgm:cxn modelId="{808C8879-1406-B746-9FBC-10F1E47E67B2}" type="presOf" srcId="{3DCF80C1-2345-47F5-974A-2DE5CD7EC7D5}" destId="{2034CEDD-99B5-014E-A9EA-760AD8E9BB01}" srcOrd="0" destOrd="0" presId="urn:microsoft.com/office/officeart/2005/8/layout/process5"/>
    <dgm:cxn modelId="{AB916591-6F00-4506-AB04-48404AF0DA15}" srcId="{3DCF80C1-2345-47F5-974A-2DE5CD7EC7D5}" destId="{B14C2923-3C1C-48DB-A74A-761C34F7AD95}" srcOrd="2" destOrd="0" parTransId="{78FF73EB-50D1-4F51-B4A6-738911E18C44}" sibTransId="{10CB52C6-474C-4537-BF98-D554C0D826C6}"/>
    <dgm:cxn modelId="{0AD6D394-151D-8E42-8F06-D0B0AD864053}" type="presOf" srcId="{D28DBF69-7628-487D-969D-A5211AEA5267}" destId="{35F857AE-0BD5-E145-9EB2-6E6E307E1C64}" srcOrd="0" destOrd="0" presId="urn:microsoft.com/office/officeart/2005/8/layout/process5"/>
    <dgm:cxn modelId="{D24B7A9A-E16F-B948-93C7-061DEC7C2A2E}" type="presOf" srcId="{A819E6B7-B1DA-432A-9D75-278478EDE74A}" destId="{79D790FE-ADD4-6242-843B-B4F22403DDFB}" srcOrd="1" destOrd="0" presId="urn:microsoft.com/office/officeart/2005/8/layout/process5"/>
    <dgm:cxn modelId="{0A77BA9E-BFC7-7B4F-B2AA-041756A4E58D}" type="presOf" srcId="{44F999AA-54C6-494E-899C-73B8B124F2A8}" destId="{A9F7E1AE-80D9-E040-8C4A-34439CDDA42B}" srcOrd="0" destOrd="0" presId="urn:microsoft.com/office/officeart/2005/8/layout/process5"/>
    <dgm:cxn modelId="{7BCFDDAC-CFC4-D248-BF5D-D12965D0C1FE}" type="presOf" srcId="{A819E6B7-B1DA-432A-9D75-278478EDE74A}" destId="{D76F43AC-FCEE-EA4F-9C2C-DB320EE63E1A}" srcOrd="0" destOrd="0" presId="urn:microsoft.com/office/officeart/2005/8/layout/process5"/>
    <dgm:cxn modelId="{C358AEB2-4AC1-4C6E-B286-CA9BF59505F9}" srcId="{3DCF80C1-2345-47F5-974A-2DE5CD7EC7D5}" destId="{63E3CBBF-C365-490E-9AA3-CD8D7F90408D}" srcOrd="0" destOrd="0" parTransId="{F4B3360B-7DA4-4226-A52D-0973F6E1240E}" sibTransId="{D07D4449-9E16-4DBB-A6C1-8DBBC1A5367B}"/>
    <dgm:cxn modelId="{B0016DC2-69D9-534A-ACA1-F3E4257756AA}" type="presOf" srcId="{0DD49CF2-FE85-46A5-9D63-E66F8DDA8629}" destId="{4C778864-1E75-BB43-A1DA-F8B4FDABFFA2}" srcOrd="1" destOrd="0" presId="urn:microsoft.com/office/officeart/2005/8/layout/process5"/>
    <dgm:cxn modelId="{BE332BC6-D1B6-364F-A0F3-7574FEC452F1}" type="presOf" srcId="{D07D4449-9E16-4DBB-A6C1-8DBBC1A5367B}" destId="{4F893E3A-BFA5-2441-8B34-1E0634E5DEBC}" srcOrd="0" destOrd="0" presId="urn:microsoft.com/office/officeart/2005/8/layout/process5"/>
    <dgm:cxn modelId="{1CC3F4D9-A5BB-4D5D-BDAF-9D8121434CA3}" srcId="{3DCF80C1-2345-47F5-974A-2DE5CD7EC7D5}" destId="{1D589858-64BF-434C-8B0A-A3B406688BBD}" srcOrd="3" destOrd="0" parTransId="{7A7ED029-E35C-4E4A-92F0-182C7FDC06F6}" sibTransId="{A819E6B7-B1DA-432A-9D75-278478EDE74A}"/>
    <dgm:cxn modelId="{62C7E5DA-F5C5-584F-92C5-1FEE57A14996}" type="presOf" srcId="{10CB52C6-474C-4537-BF98-D554C0D826C6}" destId="{5589E97D-3283-BC41-8461-F5F6AE77E910}" srcOrd="1" destOrd="0" presId="urn:microsoft.com/office/officeart/2005/8/layout/process5"/>
    <dgm:cxn modelId="{F6549610-5BE6-B04F-805A-B3E08A693F5E}" type="presParOf" srcId="{2034CEDD-99B5-014E-A9EA-760AD8E9BB01}" destId="{1E27E924-44B7-9B4C-93BC-A9C0B520717D}" srcOrd="0" destOrd="0" presId="urn:microsoft.com/office/officeart/2005/8/layout/process5"/>
    <dgm:cxn modelId="{12EC5433-447D-074C-A480-76117B8A319F}" type="presParOf" srcId="{2034CEDD-99B5-014E-A9EA-760AD8E9BB01}" destId="{4F893E3A-BFA5-2441-8B34-1E0634E5DEBC}" srcOrd="1" destOrd="0" presId="urn:microsoft.com/office/officeart/2005/8/layout/process5"/>
    <dgm:cxn modelId="{DD3FB1B6-0634-C04D-955B-4AB3B36D27B9}" type="presParOf" srcId="{4F893E3A-BFA5-2441-8B34-1E0634E5DEBC}" destId="{7214F69C-9748-3D4F-B148-C0C91491F74E}" srcOrd="0" destOrd="0" presId="urn:microsoft.com/office/officeart/2005/8/layout/process5"/>
    <dgm:cxn modelId="{C4017726-6322-634C-BD7E-75B059996370}" type="presParOf" srcId="{2034CEDD-99B5-014E-A9EA-760AD8E9BB01}" destId="{35F857AE-0BD5-E145-9EB2-6E6E307E1C64}" srcOrd="2" destOrd="0" presId="urn:microsoft.com/office/officeart/2005/8/layout/process5"/>
    <dgm:cxn modelId="{868ACD5E-C8DA-4A46-81F8-3574EBB67A41}" type="presParOf" srcId="{2034CEDD-99B5-014E-A9EA-760AD8E9BB01}" destId="{D4E157A7-3070-5945-BF47-5370E012DBBF}" srcOrd="3" destOrd="0" presId="urn:microsoft.com/office/officeart/2005/8/layout/process5"/>
    <dgm:cxn modelId="{19286490-8B54-E047-8685-7C339D66C6C2}" type="presParOf" srcId="{D4E157A7-3070-5945-BF47-5370E012DBBF}" destId="{4C778864-1E75-BB43-A1DA-F8B4FDABFFA2}" srcOrd="0" destOrd="0" presId="urn:microsoft.com/office/officeart/2005/8/layout/process5"/>
    <dgm:cxn modelId="{4B0C9089-C666-D240-BBE7-8D8AEBAF3AB5}" type="presParOf" srcId="{2034CEDD-99B5-014E-A9EA-760AD8E9BB01}" destId="{71B9FAAD-8B66-584D-A3FE-EC46F7A0AB3E}" srcOrd="4" destOrd="0" presId="urn:microsoft.com/office/officeart/2005/8/layout/process5"/>
    <dgm:cxn modelId="{76667ABF-15D3-804B-B2AF-A759FF112587}" type="presParOf" srcId="{2034CEDD-99B5-014E-A9EA-760AD8E9BB01}" destId="{B6504327-16F0-884D-A24D-47681D7D33D5}" srcOrd="5" destOrd="0" presId="urn:microsoft.com/office/officeart/2005/8/layout/process5"/>
    <dgm:cxn modelId="{7C4A9A11-F666-E64E-A82A-9BEB797D7E7A}" type="presParOf" srcId="{B6504327-16F0-884D-A24D-47681D7D33D5}" destId="{5589E97D-3283-BC41-8461-F5F6AE77E910}" srcOrd="0" destOrd="0" presId="urn:microsoft.com/office/officeart/2005/8/layout/process5"/>
    <dgm:cxn modelId="{7C45BDDB-E2DD-0B48-8689-F5D9EFB86886}" type="presParOf" srcId="{2034CEDD-99B5-014E-A9EA-760AD8E9BB01}" destId="{CB4FE909-3158-CB4A-94F5-B2F6E096877E}" srcOrd="6" destOrd="0" presId="urn:microsoft.com/office/officeart/2005/8/layout/process5"/>
    <dgm:cxn modelId="{06E02CEB-1E40-E444-9315-63537DBD0807}" type="presParOf" srcId="{2034CEDD-99B5-014E-A9EA-760AD8E9BB01}" destId="{D76F43AC-FCEE-EA4F-9C2C-DB320EE63E1A}" srcOrd="7" destOrd="0" presId="urn:microsoft.com/office/officeart/2005/8/layout/process5"/>
    <dgm:cxn modelId="{D257F506-9AE0-F040-9877-AEA93D01CF8A}" type="presParOf" srcId="{D76F43AC-FCEE-EA4F-9C2C-DB320EE63E1A}" destId="{79D790FE-ADD4-6242-843B-B4F22403DDFB}" srcOrd="0" destOrd="0" presId="urn:microsoft.com/office/officeart/2005/8/layout/process5"/>
    <dgm:cxn modelId="{DC1C6D4F-69A5-B04B-9E98-0F81B1CBED4F}" type="presParOf" srcId="{2034CEDD-99B5-014E-A9EA-760AD8E9BB01}" destId="{A9F7E1AE-80D9-E040-8C4A-34439CDDA42B}"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8754F-F0DA-1343-B2E1-33692BA15BB0}">
      <dsp:nvSpPr>
        <dsp:cNvPr id="0" name=""/>
        <dsp:cNvSpPr/>
      </dsp:nvSpPr>
      <dsp:spPr>
        <a:xfrm>
          <a:off x="7430493" y="1678692"/>
          <a:ext cx="1541911" cy="733809"/>
        </a:xfrm>
        <a:custGeom>
          <a:avLst/>
          <a:gdLst/>
          <a:ahLst/>
          <a:cxnLst/>
          <a:rect l="0" t="0" r="0" b="0"/>
          <a:pathLst>
            <a:path>
              <a:moveTo>
                <a:pt x="0" y="0"/>
              </a:moveTo>
              <a:lnTo>
                <a:pt x="0" y="500069"/>
              </a:lnTo>
              <a:lnTo>
                <a:pt x="1541911" y="500069"/>
              </a:lnTo>
              <a:lnTo>
                <a:pt x="1541911" y="733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A32A8A-A0EF-1A48-A23C-98836AEFF24F}">
      <dsp:nvSpPr>
        <dsp:cNvPr id="0" name=""/>
        <dsp:cNvSpPr/>
      </dsp:nvSpPr>
      <dsp:spPr>
        <a:xfrm>
          <a:off x="5888581" y="1678692"/>
          <a:ext cx="1541911" cy="733809"/>
        </a:xfrm>
        <a:custGeom>
          <a:avLst/>
          <a:gdLst/>
          <a:ahLst/>
          <a:cxnLst/>
          <a:rect l="0" t="0" r="0" b="0"/>
          <a:pathLst>
            <a:path>
              <a:moveTo>
                <a:pt x="1541911" y="0"/>
              </a:moveTo>
              <a:lnTo>
                <a:pt x="1541911" y="500069"/>
              </a:lnTo>
              <a:lnTo>
                <a:pt x="0" y="500069"/>
              </a:lnTo>
              <a:lnTo>
                <a:pt x="0" y="7338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1DE1D3-C712-3D4F-AD55-E96E7BDF17FC}">
      <dsp:nvSpPr>
        <dsp:cNvPr id="0" name=""/>
        <dsp:cNvSpPr/>
      </dsp:nvSpPr>
      <dsp:spPr>
        <a:xfrm>
          <a:off x="1283" y="76505"/>
          <a:ext cx="2523127" cy="16021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A3644-5495-C343-9069-574484B7F1C2}">
      <dsp:nvSpPr>
        <dsp:cNvPr id="0" name=""/>
        <dsp:cNvSpPr/>
      </dsp:nvSpPr>
      <dsp:spPr>
        <a:xfrm>
          <a:off x="281631" y="342836"/>
          <a:ext cx="2523127" cy="16021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Product Owner</a:t>
          </a:r>
        </a:p>
      </dsp:txBody>
      <dsp:txXfrm>
        <a:off x="328557" y="389762"/>
        <a:ext cx="2429275" cy="1508334"/>
      </dsp:txXfrm>
    </dsp:sp>
    <dsp:sp modelId="{D7B9F959-5A07-4D45-9201-40630BF6B961}">
      <dsp:nvSpPr>
        <dsp:cNvPr id="0" name=""/>
        <dsp:cNvSpPr/>
      </dsp:nvSpPr>
      <dsp:spPr>
        <a:xfrm>
          <a:off x="3085106" y="76505"/>
          <a:ext cx="2523127" cy="16021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0D4A1-552D-A943-9EE0-C6E3D4A8F269}">
      <dsp:nvSpPr>
        <dsp:cNvPr id="0" name=""/>
        <dsp:cNvSpPr/>
      </dsp:nvSpPr>
      <dsp:spPr>
        <a:xfrm>
          <a:off x="3365454" y="342836"/>
          <a:ext cx="2523127" cy="16021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Scrum Master</a:t>
          </a:r>
        </a:p>
      </dsp:txBody>
      <dsp:txXfrm>
        <a:off x="3412380" y="389762"/>
        <a:ext cx="2429275" cy="1508334"/>
      </dsp:txXfrm>
    </dsp:sp>
    <dsp:sp modelId="{917452BE-D769-5E42-BB91-9720563329E7}">
      <dsp:nvSpPr>
        <dsp:cNvPr id="0" name=""/>
        <dsp:cNvSpPr/>
      </dsp:nvSpPr>
      <dsp:spPr>
        <a:xfrm>
          <a:off x="6168929" y="76505"/>
          <a:ext cx="2523127" cy="16021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4503F-20E7-2C4B-81DF-9C5E635ED4C2}">
      <dsp:nvSpPr>
        <dsp:cNvPr id="0" name=""/>
        <dsp:cNvSpPr/>
      </dsp:nvSpPr>
      <dsp:spPr>
        <a:xfrm>
          <a:off x="6449277" y="342836"/>
          <a:ext cx="2523127" cy="16021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Team</a:t>
          </a:r>
        </a:p>
      </dsp:txBody>
      <dsp:txXfrm>
        <a:off x="6496203" y="389762"/>
        <a:ext cx="2429275" cy="1508334"/>
      </dsp:txXfrm>
    </dsp:sp>
    <dsp:sp modelId="{A5659E88-1D9B-CA4C-813A-A2FCA3AB5386}">
      <dsp:nvSpPr>
        <dsp:cNvPr id="0" name=""/>
        <dsp:cNvSpPr/>
      </dsp:nvSpPr>
      <dsp:spPr>
        <a:xfrm>
          <a:off x="4627018" y="2412501"/>
          <a:ext cx="2523127" cy="16021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79CB6D-DC8C-3F4D-8345-D7B4D87FEC63}">
      <dsp:nvSpPr>
        <dsp:cNvPr id="0" name=""/>
        <dsp:cNvSpPr/>
      </dsp:nvSpPr>
      <dsp:spPr>
        <a:xfrm>
          <a:off x="4907365" y="2678831"/>
          <a:ext cx="2523127" cy="16021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Developer</a:t>
          </a:r>
        </a:p>
      </dsp:txBody>
      <dsp:txXfrm>
        <a:off x="4954291" y="2725757"/>
        <a:ext cx="2429275" cy="1508334"/>
      </dsp:txXfrm>
    </dsp:sp>
    <dsp:sp modelId="{3D23BBD4-C221-BE4B-A771-AFE22BFAB75C}">
      <dsp:nvSpPr>
        <dsp:cNvPr id="0" name=""/>
        <dsp:cNvSpPr/>
      </dsp:nvSpPr>
      <dsp:spPr>
        <a:xfrm>
          <a:off x="7710840" y="2412501"/>
          <a:ext cx="2523127" cy="16021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B6FBF-AD74-C84D-94AD-E679FA797C99}">
      <dsp:nvSpPr>
        <dsp:cNvPr id="0" name=""/>
        <dsp:cNvSpPr/>
      </dsp:nvSpPr>
      <dsp:spPr>
        <a:xfrm>
          <a:off x="7991188" y="2678831"/>
          <a:ext cx="2523127" cy="16021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Tester</a:t>
          </a:r>
        </a:p>
      </dsp:txBody>
      <dsp:txXfrm>
        <a:off x="8038114" y="2725757"/>
        <a:ext cx="2429275" cy="1508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7E924-44B7-9B4C-93BC-A9C0B520717D}">
      <dsp:nvSpPr>
        <dsp:cNvPr id="0" name=""/>
        <dsp:cNvSpPr/>
      </dsp:nvSpPr>
      <dsp:spPr>
        <a:xfrm>
          <a:off x="87287" y="1704"/>
          <a:ext cx="2721322" cy="16327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Sprint Planning</a:t>
          </a:r>
        </a:p>
      </dsp:txBody>
      <dsp:txXfrm>
        <a:off x="135110" y="49527"/>
        <a:ext cx="2625676" cy="1537147"/>
      </dsp:txXfrm>
    </dsp:sp>
    <dsp:sp modelId="{4F893E3A-BFA5-2441-8B34-1E0634E5DEBC}">
      <dsp:nvSpPr>
        <dsp:cNvPr id="0" name=""/>
        <dsp:cNvSpPr/>
      </dsp:nvSpPr>
      <dsp:spPr>
        <a:xfrm>
          <a:off x="3048086" y="480656"/>
          <a:ext cx="576920" cy="6748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048086" y="615633"/>
        <a:ext cx="403844" cy="404933"/>
      </dsp:txXfrm>
    </dsp:sp>
    <dsp:sp modelId="{35F857AE-0BD5-E145-9EB2-6E6E307E1C64}">
      <dsp:nvSpPr>
        <dsp:cNvPr id="0" name=""/>
        <dsp:cNvSpPr/>
      </dsp:nvSpPr>
      <dsp:spPr>
        <a:xfrm>
          <a:off x="3897138" y="1704"/>
          <a:ext cx="2721322" cy="1632793"/>
        </a:xfrm>
        <a:prstGeom prst="roundRect">
          <a:avLst>
            <a:gd name="adj" fmla="val 10000"/>
          </a:avLst>
        </a:prstGeom>
        <a:solidFill>
          <a:schemeClr val="accent5">
            <a:hueOff val="4352466"/>
            <a:satOff val="1923"/>
            <a:lumOff val="-21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Sprints</a:t>
          </a:r>
        </a:p>
      </dsp:txBody>
      <dsp:txXfrm>
        <a:off x="3944961" y="49527"/>
        <a:ext cx="2625676" cy="1537147"/>
      </dsp:txXfrm>
    </dsp:sp>
    <dsp:sp modelId="{D4E157A7-3070-5945-BF47-5370E012DBBF}">
      <dsp:nvSpPr>
        <dsp:cNvPr id="0" name=""/>
        <dsp:cNvSpPr/>
      </dsp:nvSpPr>
      <dsp:spPr>
        <a:xfrm>
          <a:off x="6857937" y="480656"/>
          <a:ext cx="576920" cy="674887"/>
        </a:xfrm>
        <a:prstGeom prst="rightArrow">
          <a:avLst>
            <a:gd name="adj1" fmla="val 60000"/>
            <a:gd name="adj2" fmla="val 50000"/>
          </a:avLst>
        </a:prstGeom>
        <a:solidFill>
          <a:schemeClr val="accent5">
            <a:hueOff val="5803288"/>
            <a:satOff val="2564"/>
            <a:lumOff val="-28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857937" y="615633"/>
        <a:ext cx="403844" cy="404933"/>
      </dsp:txXfrm>
    </dsp:sp>
    <dsp:sp modelId="{71B9FAAD-8B66-584D-A3FE-EC46F7A0AB3E}">
      <dsp:nvSpPr>
        <dsp:cNvPr id="0" name=""/>
        <dsp:cNvSpPr/>
      </dsp:nvSpPr>
      <dsp:spPr>
        <a:xfrm>
          <a:off x="7706990" y="1704"/>
          <a:ext cx="2721322" cy="1632793"/>
        </a:xfrm>
        <a:prstGeom prst="roundRect">
          <a:avLst>
            <a:gd name="adj" fmla="val 10000"/>
          </a:avLst>
        </a:prstGeom>
        <a:solidFill>
          <a:schemeClr val="accent5">
            <a:hueOff val="8704932"/>
            <a:satOff val="3846"/>
            <a:lumOff val="-4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Daily Standup</a:t>
          </a:r>
        </a:p>
      </dsp:txBody>
      <dsp:txXfrm>
        <a:off x="7754813" y="49527"/>
        <a:ext cx="2625676" cy="1537147"/>
      </dsp:txXfrm>
    </dsp:sp>
    <dsp:sp modelId="{B6504327-16F0-884D-A24D-47681D7D33D5}">
      <dsp:nvSpPr>
        <dsp:cNvPr id="0" name=""/>
        <dsp:cNvSpPr/>
      </dsp:nvSpPr>
      <dsp:spPr>
        <a:xfrm rot="5400000">
          <a:off x="8779191" y="1824990"/>
          <a:ext cx="576920" cy="674887"/>
        </a:xfrm>
        <a:prstGeom prst="rightArrow">
          <a:avLst>
            <a:gd name="adj1" fmla="val 60000"/>
            <a:gd name="adj2" fmla="val 50000"/>
          </a:avLst>
        </a:prstGeom>
        <a:solidFill>
          <a:schemeClr val="accent5">
            <a:hueOff val="11606576"/>
            <a:satOff val="5128"/>
            <a:lumOff val="-562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5400000">
        <a:off x="8865185" y="1873973"/>
        <a:ext cx="404933" cy="403844"/>
      </dsp:txXfrm>
    </dsp:sp>
    <dsp:sp modelId="{CB4FE909-3158-CB4A-94F5-B2F6E096877E}">
      <dsp:nvSpPr>
        <dsp:cNvPr id="0" name=""/>
        <dsp:cNvSpPr/>
      </dsp:nvSpPr>
      <dsp:spPr>
        <a:xfrm>
          <a:off x="7706990" y="2723026"/>
          <a:ext cx="2721322" cy="1632793"/>
        </a:xfrm>
        <a:prstGeom prst="roundRect">
          <a:avLst>
            <a:gd name="adj" fmla="val 10000"/>
          </a:avLst>
        </a:prstGeom>
        <a:solidFill>
          <a:schemeClr val="accent5">
            <a:hueOff val="13057397"/>
            <a:satOff val="5769"/>
            <a:lumOff val="-6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Sprint Review</a:t>
          </a:r>
        </a:p>
      </dsp:txBody>
      <dsp:txXfrm>
        <a:off x="7754813" y="2770849"/>
        <a:ext cx="2625676" cy="1537147"/>
      </dsp:txXfrm>
    </dsp:sp>
    <dsp:sp modelId="{D76F43AC-FCEE-EA4F-9C2C-DB320EE63E1A}">
      <dsp:nvSpPr>
        <dsp:cNvPr id="0" name=""/>
        <dsp:cNvSpPr/>
      </dsp:nvSpPr>
      <dsp:spPr>
        <a:xfrm rot="10800000">
          <a:off x="6890593" y="3201979"/>
          <a:ext cx="576920" cy="674887"/>
        </a:xfrm>
        <a:prstGeom prst="rightArrow">
          <a:avLst>
            <a:gd name="adj1" fmla="val 60000"/>
            <a:gd name="adj2" fmla="val 50000"/>
          </a:avLst>
        </a:prstGeom>
        <a:solidFill>
          <a:schemeClr val="accent5">
            <a:hueOff val="17409864"/>
            <a:satOff val="7692"/>
            <a:lumOff val="-843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7063669" y="3336956"/>
        <a:ext cx="403844" cy="404933"/>
      </dsp:txXfrm>
    </dsp:sp>
    <dsp:sp modelId="{A9F7E1AE-80D9-E040-8C4A-34439CDDA42B}">
      <dsp:nvSpPr>
        <dsp:cNvPr id="0" name=""/>
        <dsp:cNvSpPr/>
      </dsp:nvSpPr>
      <dsp:spPr>
        <a:xfrm>
          <a:off x="3897138" y="2723026"/>
          <a:ext cx="2721322" cy="1632793"/>
        </a:xfrm>
        <a:prstGeom prst="roundRect">
          <a:avLst>
            <a:gd name="adj" fmla="val 10000"/>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Sprint Retrospective</a:t>
          </a:r>
        </a:p>
      </dsp:txBody>
      <dsp:txXfrm>
        <a:off x="3944961" y="2770849"/>
        <a:ext cx="2625676" cy="15371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5DC94-D152-3E40-87B9-CCDF412F6548}"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7718D-CAAD-424F-8F09-BB696E6530BB}" type="slidenum">
              <a:rPr lang="en-US" smtClean="0"/>
              <a:t>‹#›</a:t>
            </a:fld>
            <a:endParaRPr lang="en-US"/>
          </a:p>
        </p:txBody>
      </p:sp>
    </p:spTree>
    <p:extLst>
      <p:ext uri="{BB962C8B-B14F-4D97-AF65-F5344CB8AC3E}">
        <p14:creationId xmlns:p14="http://schemas.microsoft.com/office/powerpoint/2010/main" val="225891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597718D-CAAD-424F-8F09-BB696E6530BB}" type="slidenum">
              <a:rPr lang="en-US" smtClean="0"/>
              <a:t>4</a:t>
            </a:fld>
            <a:endParaRPr lang="en-US"/>
          </a:p>
        </p:txBody>
      </p:sp>
    </p:spTree>
    <p:extLst>
      <p:ext uri="{BB962C8B-B14F-4D97-AF65-F5344CB8AC3E}">
        <p14:creationId xmlns:p14="http://schemas.microsoft.com/office/powerpoint/2010/main" val="215451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2/14/23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41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2/14/23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731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2/14/23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132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2/14/23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087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2/14/23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522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2/14/23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1512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2/14/23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6453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2/14/23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855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2/14/23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516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2/14/23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2/14/23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79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2/14/23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5661712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CB55DEE-3F2D-0ABE-7AE0-58B7F879B864}"/>
              </a:ext>
            </a:extLst>
          </p:cNvPr>
          <p:cNvPicPr>
            <a:picLocks noChangeAspect="1"/>
          </p:cNvPicPr>
          <p:nvPr/>
        </p:nvPicPr>
        <p:blipFill rotWithShape="1">
          <a:blip r:embed="rId2"/>
          <a:srcRect l="2862" r="286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2" name="Freeform: Shape 21">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D4F280-9573-9726-6563-C148C06FBE70}"/>
              </a:ext>
            </a:extLst>
          </p:cNvPr>
          <p:cNvSpPr>
            <a:spLocks noGrp="1"/>
          </p:cNvSpPr>
          <p:nvPr>
            <p:ph type="ctrTitle"/>
          </p:nvPr>
        </p:nvSpPr>
        <p:spPr>
          <a:xfrm>
            <a:off x="477981" y="1122363"/>
            <a:ext cx="4023360" cy="3204134"/>
          </a:xfrm>
        </p:spPr>
        <p:txBody>
          <a:bodyPr anchor="b">
            <a:normAutofit/>
          </a:bodyPr>
          <a:lstStyle/>
          <a:p>
            <a:r>
              <a:rPr lang="en-US" sz="4800"/>
              <a:t>Agile Presentation</a:t>
            </a:r>
          </a:p>
        </p:txBody>
      </p:sp>
      <p:sp>
        <p:nvSpPr>
          <p:cNvPr id="3" name="Subtitle 2">
            <a:extLst>
              <a:ext uri="{FF2B5EF4-FFF2-40B4-BE49-F238E27FC236}">
                <a16:creationId xmlns:a16="http://schemas.microsoft.com/office/drawing/2014/main" id="{87BF81B4-150B-7781-A3FB-CEEC749ABC0F}"/>
              </a:ext>
            </a:extLst>
          </p:cNvPr>
          <p:cNvSpPr>
            <a:spLocks noGrp="1"/>
          </p:cNvSpPr>
          <p:nvPr>
            <p:ph type="subTitle" idx="1"/>
          </p:nvPr>
        </p:nvSpPr>
        <p:spPr>
          <a:xfrm>
            <a:off x="477981" y="4872922"/>
            <a:ext cx="3933306" cy="1208141"/>
          </a:xfrm>
        </p:spPr>
        <p:txBody>
          <a:bodyPr>
            <a:normAutofit/>
          </a:bodyPr>
          <a:lstStyle/>
          <a:p>
            <a:r>
              <a:rPr lang="en-US" sz="2000" dirty="0"/>
              <a:t>Presented by: </a:t>
            </a:r>
            <a:r>
              <a:rPr lang="en-US" sz="2000" dirty="0" err="1"/>
              <a:t>Trayven</a:t>
            </a:r>
            <a:r>
              <a:rPr lang="en-US" sz="2000" dirty="0"/>
              <a:t> Nixon</a:t>
            </a:r>
          </a:p>
          <a:p>
            <a:r>
              <a:rPr lang="en-US" sz="2000" dirty="0"/>
              <a:t>Scrum Master</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8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F827-57A8-4633-5EB3-0D8E47B2F9D8}"/>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FAE5E0BE-FDCA-A91D-95E8-9D736949A81B}"/>
              </a:ext>
            </a:extLst>
          </p:cNvPr>
          <p:cNvSpPr>
            <a:spLocks noGrp="1"/>
          </p:cNvSpPr>
          <p:nvPr>
            <p:ph idx="1"/>
          </p:nvPr>
        </p:nvSpPr>
        <p:spPr/>
        <p:txBody>
          <a:bodyPr/>
          <a:lstStyle/>
          <a:p>
            <a:pPr marL="0" indent="0">
              <a:buNone/>
            </a:pPr>
            <a:r>
              <a:rPr lang="en-US" b="1" dirty="0"/>
              <a:t>Sprint Review</a:t>
            </a:r>
          </a:p>
          <a:p>
            <a:pPr marL="0" indent="0">
              <a:buNone/>
            </a:pPr>
            <a:r>
              <a:rPr lang="en-US" dirty="0"/>
              <a:t>The sprint review is at the end of each sprint and is where the team presents the finished work to the product owner for their final review and approval.</a:t>
            </a:r>
          </a:p>
        </p:txBody>
      </p:sp>
    </p:spTree>
    <p:extLst>
      <p:ext uri="{BB962C8B-B14F-4D97-AF65-F5344CB8AC3E}">
        <p14:creationId xmlns:p14="http://schemas.microsoft.com/office/powerpoint/2010/main" val="154818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D795-7B90-3056-8803-5885B5894D06}"/>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2C8763AD-51B3-3648-CAE3-71D943E25426}"/>
              </a:ext>
            </a:extLst>
          </p:cNvPr>
          <p:cNvSpPr>
            <a:spLocks noGrp="1"/>
          </p:cNvSpPr>
          <p:nvPr>
            <p:ph idx="1"/>
          </p:nvPr>
        </p:nvSpPr>
        <p:spPr/>
        <p:txBody>
          <a:bodyPr/>
          <a:lstStyle/>
          <a:p>
            <a:pPr marL="0" indent="0">
              <a:buNone/>
            </a:pPr>
            <a:r>
              <a:rPr lang="en-US" b="1" dirty="0"/>
              <a:t>Sprint Retrospective</a:t>
            </a:r>
          </a:p>
          <a:p>
            <a:pPr marL="0" indent="0">
              <a:buNone/>
            </a:pPr>
            <a:r>
              <a:rPr lang="en-US" dirty="0"/>
              <a:t>The sprint retrospective is also at the end of each sprint. This is a time for the team to look back and reflect on what went well and what didn’t. This is a time to identify opportunities for process improvement in the next sprint</a:t>
            </a:r>
          </a:p>
        </p:txBody>
      </p:sp>
    </p:spTree>
    <p:extLst>
      <p:ext uri="{BB962C8B-B14F-4D97-AF65-F5344CB8AC3E}">
        <p14:creationId xmlns:p14="http://schemas.microsoft.com/office/powerpoint/2010/main" val="243174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5317-6B6E-B8E4-637E-F980ACFBC4F7}"/>
              </a:ext>
            </a:extLst>
          </p:cNvPr>
          <p:cNvSpPr>
            <a:spLocks noGrp="1"/>
          </p:cNvSpPr>
          <p:nvPr>
            <p:ph type="title"/>
          </p:nvPr>
        </p:nvSpPr>
        <p:spPr/>
        <p:txBody>
          <a:bodyPr/>
          <a:lstStyle/>
          <a:p>
            <a:r>
              <a:rPr lang="en-US" dirty="0"/>
              <a:t>The Waterfall Model</a:t>
            </a:r>
          </a:p>
        </p:txBody>
      </p:sp>
      <p:sp>
        <p:nvSpPr>
          <p:cNvPr id="3" name="Content Placeholder 2">
            <a:extLst>
              <a:ext uri="{FF2B5EF4-FFF2-40B4-BE49-F238E27FC236}">
                <a16:creationId xmlns:a16="http://schemas.microsoft.com/office/drawing/2014/main" id="{653FD51D-2A0B-25C2-3329-C0FEA081FB95}"/>
              </a:ext>
            </a:extLst>
          </p:cNvPr>
          <p:cNvSpPr>
            <a:spLocks noGrp="1"/>
          </p:cNvSpPr>
          <p:nvPr>
            <p:ph idx="1"/>
          </p:nvPr>
        </p:nvSpPr>
        <p:spPr/>
        <p:txBody>
          <a:bodyPr>
            <a:normAutofit fontScale="92500" lnSpcReduction="10000"/>
          </a:bodyPr>
          <a:lstStyle/>
          <a:p>
            <a:pPr marL="0" indent="0">
              <a:buNone/>
            </a:pPr>
            <a:r>
              <a:rPr lang="en-US" dirty="0"/>
              <a:t>Waterfall project management is a sequential project management methodology that is divided into distinct phases. Each phase begins only after the previous phase is completed.</a:t>
            </a:r>
          </a:p>
          <a:p>
            <a:pPr marL="0" indent="0">
              <a:buNone/>
            </a:pPr>
            <a:r>
              <a:rPr lang="en-US" b="1" dirty="0"/>
              <a:t>Phases:</a:t>
            </a:r>
          </a:p>
          <a:p>
            <a:pPr lvl="1"/>
            <a:r>
              <a:rPr lang="en-US" dirty="0"/>
              <a:t>Requirements</a:t>
            </a:r>
          </a:p>
          <a:p>
            <a:pPr lvl="1"/>
            <a:r>
              <a:rPr lang="en-US" dirty="0"/>
              <a:t>Analysis</a:t>
            </a:r>
          </a:p>
          <a:p>
            <a:pPr lvl="1"/>
            <a:r>
              <a:rPr lang="en-US" dirty="0"/>
              <a:t>Design</a:t>
            </a:r>
          </a:p>
          <a:p>
            <a:pPr lvl="1"/>
            <a:r>
              <a:rPr lang="en-US" dirty="0"/>
              <a:t>Coding </a:t>
            </a:r>
          </a:p>
          <a:p>
            <a:pPr lvl="1"/>
            <a:r>
              <a:rPr lang="en-US" dirty="0"/>
              <a:t>Testing </a:t>
            </a:r>
          </a:p>
          <a:p>
            <a:pPr lvl="1"/>
            <a:r>
              <a:rPr lang="en-US" dirty="0"/>
              <a:t>Operations</a:t>
            </a:r>
          </a:p>
        </p:txBody>
      </p:sp>
    </p:spTree>
    <p:extLst>
      <p:ext uri="{BB962C8B-B14F-4D97-AF65-F5344CB8AC3E}">
        <p14:creationId xmlns:p14="http://schemas.microsoft.com/office/powerpoint/2010/main" val="312242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2350-33EB-59D8-E86B-0C59D4DC919D}"/>
              </a:ext>
            </a:extLst>
          </p:cNvPr>
          <p:cNvSpPr>
            <a:spLocks noGrp="1"/>
          </p:cNvSpPr>
          <p:nvPr>
            <p:ph type="title"/>
          </p:nvPr>
        </p:nvSpPr>
        <p:spPr/>
        <p:txBody>
          <a:bodyPr>
            <a:normAutofit/>
          </a:bodyPr>
          <a:lstStyle/>
          <a:p>
            <a:r>
              <a:rPr lang="en-US" dirty="0"/>
              <a:t>The Waterfall Model</a:t>
            </a:r>
          </a:p>
        </p:txBody>
      </p:sp>
      <p:sp>
        <p:nvSpPr>
          <p:cNvPr id="3" name="Content Placeholder 2">
            <a:extLst>
              <a:ext uri="{FF2B5EF4-FFF2-40B4-BE49-F238E27FC236}">
                <a16:creationId xmlns:a16="http://schemas.microsoft.com/office/drawing/2014/main" id="{303359FC-E2F4-3160-DD47-49AD2B06FB2A}"/>
              </a:ext>
            </a:extLst>
          </p:cNvPr>
          <p:cNvSpPr>
            <a:spLocks noGrp="1"/>
          </p:cNvSpPr>
          <p:nvPr>
            <p:ph idx="1"/>
          </p:nvPr>
        </p:nvSpPr>
        <p:spPr/>
        <p:txBody>
          <a:bodyPr/>
          <a:lstStyle/>
          <a:p>
            <a:pPr marL="0" indent="0">
              <a:buNone/>
            </a:pPr>
            <a:r>
              <a:rPr lang="en-US" dirty="0"/>
              <a:t>The major differences between waterfall and agile is the agility of the two. This means have easily they except change. With waterfall all the details are planned out in the beginning and is extremely difficult to change once the project has begun. In agile, change isn't just expected, it is encouraged.</a:t>
            </a:r>
          </a:p>
        </p:txBody>
      </p:sp>
    </p:spTree>
    <p:extLst>
      <p:ext uri="{BB962C8B-B14F-4D97-AF65-F5344CB8AC3E}">
        <p14:creationId xmlns:p14="http://schemas.microsoft.com/office/powerpoint/2010/main" val="377548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1FD6-0499-6871-ABAD-D96233912DD8}"/>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FE5C03AD-FA5F-3D28-E569-9DB063A5616C}"/>
              </a:ext>
            </a:extLst>
          </p:cNvPr>
          <p:cNvSpPr>
            <a:spLocks noGrp="1"/>
          </p:cNvSpPr>
          <p:nvPr>
            <p:ph idx="1"/>
          </p:nvPr>
        </p:nvSpPr>
        <p:spPr/>
        <p:txBody>
          <a:bodyPr/>
          <a:lstStyle/>
          <a:p>
            <a:pPr marL="0" indent="0">
              <a:buNone/>
            </a:pPr>
            <a:r>
              <a:rPr lang="en-US" b="1" dirty="0"/>
              <a:t>Factors to Choose one or the other</a:t>
            </a:r>
          </a:p>
          <a:p>
            <a:r>
              <a:rPr lang="en-US" dirty="0"/>
              <a:t>Size of project</a:t>
            </a:r>
          </a:p>
          <a:p>
            <a:r>
              <a:rPr lang="en-US" dirty="0"/>
              <a:t>What type of industry</a:t>
            </a:r>
          </a:p>
          <a:p>
            <a:r>
              <a:rPr lang="en-US" dirty="0"/>
              <a:t>Possibility of changes needed</a:t>
            </a:r>
          </a:p>
          <a:p>
            <a:r>
              <a:rPr lang="en-US" dirty="0"/>
              <a:t>Types of teams / employees involved</a:t>
            </a:r>
          </a:p>
        </p:txBody>
      </p:sp>
    </p:spTree>
    <p:extLst>
      <p:ext uri="{BB962C8B-B14F-4D97-AF65-F5344CB8AC3E}">
        <p14:creationId xmlns:p14="http://schemas.microsoft.com/office/powerpoint/2010/main" val="1416500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1A45-539F-1D02-D0A4-D1E2E108DEB3}"/>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5838DB70-0BA8-D9C0-A9DF-871291308B0F}"/>
              </a:ext>
            </a:extLst>
          </p:cNvPr>
          <p:cNvSpPr>
            <a:spLocks noGrp="1"/>
          </p:cNvSpPr>
          <p:nvPr>
            <p:ph idx="1"/>
          </p:nvPr>
        </p:nvSpPr>
        <p:spPr/>
        <p:txBody>
          <a:bodyPr/>
          <a:lstStyle/>
          <a:p>
            <a:pPr marL="0" indent="0">
              <a:buNone/>
            </a:pPr>
            <a:r>
              <a:rPr lang="en-US" dirty="0"/>
              <a:t>	For software development and similar organizations Agile will be the best fit most of the time. Only for small projects with a small number of task will waterfall be the best call. </a:t>
            </a:r>
          </a:p>
        </p:txBody>
      </p:sp>
    </p:spTree>
    <p:extLst>
      <p:ext uri="{BB962C8B-B14F-4D97-AF65-F5344CB8AC3E}">
        <p14:creationId xmlns:p14="http://schemas.microsoft.com/office/powerpoint/2010/main" val="62588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2CB8-3405-1A09-0F0E-F61CB764DA5F}"/>
              </a:ext>
            </a:extLst>
          </p:cNvPr>
          <p:cNvSpPr>
            <a:spLocks noGrp="1"/>
          </p:cNvSpPr>
          <p:nvPr>
            <p:ph type="title"/>
          </p:nvPr>
        </p:nvSpPr>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946B4F33-5182-9CA4-CDD1-B8E0ED425FDA}"/>
              </a:ext>
            </a:extLst>
          </p:cNvPr>
          <p:cNvSpPr>
            <a:spLocks noGrp="1"/>
          </p:cNvSpPr>
          <p:nvPr>
            <p:ph idx="1"/>
          </p:nvPr>
        </p:nvSpPr>
        <p:spPr/>
        <p:txBody>
          <a:bodyPr/>
          <a:lstStyle/>
          <a:p>
            <a:pPr marL="0" indent="0" algn="ctr">
              <a:buNone/>
            </a:pPr>
            <a:r>
              <a:rPr lang="en-US" dirty="0"/>
              <a:t>Cobb, C. G. (2015). </a:t>
            </a:r>
            <a:r>
              <a:rPr lang="en-US" i="1" dirty="0"/>
              <a:t>The project manager’s guide to mastering agile : principles and practices for an adaptive approach</a:t>
            </a:r>
            <a:r>
              <a:rPr lang="en-US" dirty="0"/>
              <a:t>. John Wiley.</a:t>
            </a:r>
          </a:p>
          <a:p>
            <a:pPr marL="0" indent="0" algn="ctr">
              <a:buNone/>
            </a:pPr>
            <a:endParaRPr lang="en-US" dirty="0"/>
          </a:p>
          <a:p>
            <a:pPr marL="0" indent="0" algn="ctr">
              <a:buNone/>
            </a:pPr>
            <a:r>
              <a:rPr lang="en-US" dirty="0" err="1"/>
              <a:t>Laoyan</a:t>
            </a:r>
            <a:r>
              <a:rPr lang="en-US" dirty="0"/>
              <a:t>, S. (2021, October 5). </a:t>
            </a:r>
            <a:r>
              <a:rPr lang="en-US" i="1" dirty="0"/>
              <a:t>Everything You Need to Know About Waterfall Project Management • Asana</a:t>
            </a:r>
            <a:r>
              <a:rPr lang="en-US" dirty="0"/>
              <a:t>. Asana. https://</a:t>
            </a:r>
            <a:r>
              <a:rPr lang="en-US" dirty="0" err="1"/>
              <a:t>asana.com</a:t>
            </a:r>
            <a:r>
              <a:rPr lang="en-US" dirty="0"/>
              <a:t>/resources/waterfall-project-management-methodology</a:t>
            </a:r>
          </a:p>
        </p:txBody>
      </p:sp>
    </p:spTree>
    <p:extLst>
      <p:ext uri="{BB962C8B-B14F-4D97-AF65-F5344CB8AC3E}">
        <p14:creationId xmlns:p14="http://schemas.microsoft.com/office/powerpoint/2010/main" val="163293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36ABB-10D9-A39B-F577-B940D735348D}"/>
              </a:ext>
            </a:extLst>
          </p:cNvPr>
          <p:cNvSpPr>
            <a:spLocks noGrp="1"/>
          </p:cNvSpPr>
          <p:nvPr>
            <p:ph type="title"/>
          </p:nvPr>
        </p:nvSpPr>
        <p:spPr>
          <a:xfrm>
            <a:off x="841248" y="256032"/>
            <a:ext cx="10506456" cy="1014984"/>
          </a:xfrm>
        </p:spPr>
        <p:txBody>
          <a:bodyPr anchor="b">
            <a:normAutofit/>
          </a:bodyPr>
          <a:lstStyle/>
          <a:p>
            <a:r>
              <a:rPr lang="en-US" dirty="0"/>
              <a:t>Agile Roles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D6DB833-2A75-2FA4-4F13-6482D6D7ECB9}"/>
              </a:ext>
            </a:extLst>
          </p:cNvPr>
          <p:cNvGraphicFramePr>
            <a:graphicFrameLocks noGrp="1"/>
          </p:cNvGraphicFramePr>
          <p:nvPr>
            <p:ph idx="1"/>
            <p:extLst>
              <p:ext uri="{D42A27DB-BD31-4B8C-83A1-F6EECF244321}">
                <p14:modId xmlns:p14="http://schemas.microsoft.com/office/powerpoint/2010/main" val="327178936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95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43E55B-BF8D-88FD-3FDB-A2D0778A2282}"/>
              </a:ext>
            </a:extLst>
          </p:cNvPr>
          <p:cNvSpPr>
            <a:spLocks noGrp="1"/>
          </p:cNvSpPr>
          <p:nvPr>
            <p:ph type="title"/>
          </p:nvPr>
        </p:nvSpPr>
        <p:spPr>
          <a:xfrm>
            <a:off x="841248" y="426720"/>
            <a:ext cx="10506456" cy="1919141"/>
          </a:xfrm>
        </p:spPr>
        <p:txBody>
          <a:bodyPr anchor="b">
            <a:normAutofit/>
          </a:bodyPr>
          <a:lstStyle/>
          <a:p>
            <a:r>
              <a:rPr lang="en-US" sz="6000"/>
              <a:t>Agile Roles</a:t>
            </a:r>
          </a:p>
        </p:txBody>
      </p:sp>
      <p:sp>
        <p:nvSpPr>
          <p:cNvPr id="21" name="Rectangle 20">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888C8AD-983F-E318-4D63-4F7E402969FC}"/>
              </a:ext>
            </a:extLst>
          </p:cNvPr>
          <p:cNvSpPr>
            <a:spLocks noGrp="1"/>
          </p:cNvSpPr>
          <p:nvPr>
            <p:ph idx="1"/>
          </p:nvPr>
        </p:nvSpPr>
        <p:spPr>
          <a:xfrm>
            <a:off x="841248" y="3337269"/>
            <a:ext cx="10509504" cy="2905686"/>
          </a:xfrm>
        </p:spPr>
        <p:txBody>
          <a:bodyPr>
            <a:normAutofit/>
          </a:bodyPr>
          <a:lstStyle/>
          <a:p>
            <a:pPr marL="0" indent="0">
              <a:buNone/>
            </a:pPr>
            <a:r>
              <a:rPr lang="en-US" sz="2000" b="1"/>
              <a:t>Product Owner </a:t>
            </a:r>
          </a:p>
          <a:p>
            <a:pPr marL="0" indent="0">
              <a:buNone/>
            </a:pPr>
            <a:r>
              <a:rPr lang="en-US" sz="2000"/>
              <a:t>The Product Owner is the representative for the entity that have contracted the work to be done.</a:t>
            </a:r>
          </a:p>
          <a:p>
            <a:pPr marL="0" indent="0">
              <a:buNone/>
            </a:pPr>
            <a:r>
              <a:rPr lang="en-US" sz="2000"/>
              <a:t>The product owner is responsible for managing the product backlog. This includes concisely presenting the product backlog items, ordering the items within the product backlog, Ensuring that the product backlog is visible, transparent, and available in real time to the entire team.</a:t>
            </a:r>
          </a:p>
        </p:txBody>
      </p:sp>
    </p:spTree>
    <p:extLst>
      <p:ext uri="{BB962C8B-B14F-4D97-AF65-F5344CB8AC3E}">
        <p14:creationId xmlns:p14="http://schemas.microsoft.com/office/powerpoint/2010/main" val="104046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8B477-8698-068A-EB9F-4B75C7F18561}"/>
              </a:ext>
            </a:extLst>
          </p:cNvPr>
          <p:cNvSpPr>
            <a:spLocks noGrp="1"/>
          </p:cNvSpPr>
          <p:nvPr>
            <p:ph type="title"/>
          </p:nvPr>
        </p:nvSpPr>
        <p:spPr>
          <a:xfrm>
            <a:off x="841248" y="426720"/>
            <a:ext cx="10506456" cy="1919141"/>
          </a:xfrm>
        </p:spPr>
        <p:txBody>
          <a:bodyPr anchor="b">
            <a:normAutofit/>
          </a:bodyPr>
          <a:lstStyle/>
          <a:p>
            <a:r>
              <a:rPr lang="en-US" sz="6000"/>
              <a:t>Agile Roles</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DCDD79-163A-CEAF-7406-D04BE3DD385A}"/>
              </a:ext>
            </a:extLst>
          </p:cNvPr>
          <p:cNvSpPr>
            <a:spLocks noGrp="1"/>
          </p:cNvSpPr>
          <p:nvPr>
            <p:ph idx="1"/>
          </p:nvPr>
        </p:nvSpPr>
        <p:spPr>
          <a:xfrm>
            <a:off x="841248" y="3337269"/>
            <a:ext cx="10509504" cy="2905686"/>
          </a:xfrm>
        </p:spPr>
        <p:txBody>
          <a:bodyPr>
            <a:normAutofit/>
          </a:bodyPr>
          <a:lstStyle/>
          <a:p>
            <a:pPr marL="0" indent="0">
              <a:buNone/>
            </a:pPr>
            <a:r>
              <a:rPr lang="en-US" sz="2000" b="1"/>
              <a:t>Scrum Master</a:t>
            </a:r>
          </a:p>
          <a:p>
            <a:pPr marL="0" indent="0">
              <a:buNone/>
            </a:pPr>
            <a:r>
              <a:rPr lang="en-US" sz="2000"/>
              <a:t>The Scrum Master is responsible for ensuring that the team adheres to Scrum theory, practices, and rules.</a:t>
            </a:r>
          </a:p>
          <a:p>
            <a:pPr marL="0" indent="0">
              <a:buNone/>
            </a:pPr>
            <a:r>
              <a:rPr lang="en-US" sz="2000"/>
              <a:t>The Scrum Master is a servant-leader for the team and their tasks include facilitating scrum events, coaching the team in self-organization and cross-functionality, removes impediments to the team's progress and more.</a:t>
            </a:r>
          </a:p>
        </p:txBody>
      </p:sp>
    </p:spTree>
    <p:extLst>
      <p:ext uri="{BB962C8B-B14F-4D97-AF65-F5344CB8AC3E}">
        <p14:creationId xmlns:p14="http://schemas.microsoft.com/office/powerpoint/2010/main" val="328629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58654-02A7-BFE2-6BA0-1481D87A2684}"/>
              </a:ext>
            </a:extLst>
          </p:cNvPr>
          <p:cNvSpPr>
            <a:spLocks noGrp="1"/>
          </p:cNvSpPr>
          <p:nvPr>
            <p:ph type="title"/>
          </p:nvPr>
        </p:nvSpPr>
        <p:spPr>
          <a:xfrm>
            <a:off x="841248" y="426720"/>
            <a:ext cx="10506456" cy="1919141"/>
          </a:xfrm>
        </p:spPr>
        <p:txBody>
          <a:bodyPr anchor="b">
            <a:normAutofit/>
          </a:bodyPr>
          <a:lstStyle/>
          <a:p>
            <a:r>
              <a:rPr lang="en-US" sz="6000" dirty="0"/>
              <a:t>Agile Roles</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EE8C5E-AE82-8DE7-F605-0F345EA189B4}"/>
              </a:ext>
            </a:extLst>
          </p:cNvPr>
          <p:cNvSpPr>
            <a:spLocks noGrp="1"/>
          </p:cNvSpPr>
          <p:nvPr>
            <p:ph idx="1"/>
          </p:nvPr>
        </p:nvSpPr>
        <p:spPr>
          <a:xfrm>
            <a:off x="841248" y="3337269"/>
            <a:ext cx="10509504" cy="2905686"/>
          </a:xfrm>
        </p:spPr>
        <p:txBody>
          <a:bodyPr>
            <a:normAutofit/>
          </a:bodyPr>
          <a:lstStyle/>
          <a:p>
            <a:pPr marL="0" indent="0">
              <a:buNone/>
            </a:pPr>
            <a:r>
              <a:rPr lang="en-US" sz="2000" b="1" dirty="0"/>
              <a:t>Team</a:t>
            </a:r>
          </a:p>
          <a:p>
            <a:pPr marL="0" indent="0">
              <a:buNone/>
            </a:pPr>
            <a:r>
              <a:rPr lang="en-US" sz="2000" dirty="0"/>
              <a:t>Development Teams consist of the developer, testers, </a:t>
            </a:r>
            <a:r>
              <a:rPr lang="en-US" sz="2000" dirty="0" err="1"/>
              <a:t>ect</a:t>
            </a:r>
            <a:r>
              <a:rPr lang="en-US" sz="2000" dirty="0"/>
              <a:t>. that do the work of delivering a potentially releasable increment of ”Done”.</a:t>
            </a:r>
          </a:p>
          <a:p>
            <a:pPr marL="0" indent="0">
              <a:buNone/>
            </a:pPr>
            <a:r>
              <a:rPr lang="en-US" sz="2000" dirty="0"/>
              <a:t>The team is self-organizing, is cross-functional, carries no titles, and recognizes no sub-teams.</a:t>
            </a:r>
          </a:p>
          <a:p>
            <a:pPr marL="0" indent="0">
              <a:buNone/>
            </a:pPr>
            <a:endParaRPr lang="en-US" sz="2000" dirty="0"/>
          </a:p>
        </p:txBody>
      </p:sp>
    </p:spTree>
    <p:extLst>
      <p:ext uri="{BB962C8B-B14F-4D97-AF65-F5344CB8AC3E}">
        <p14:creationId xmlns:p14="http://schemas.microsoft.com/office/powerpoint/2010/main" val="128848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50318-644E-2BB9-9A59-E1FA1B9677B3}"/>
              </a:ext>
            </a:extLst>
          </p:cNvPr>
          <p:cNvSpPr>
            <a:spLocks noGrp="1"/>
          </p:cNvSpPr>
          <p:nvPr>
            <p:ph type="title"/>
          </p:nvPr>
        </p:nvSpPr>
        <p:spPr>
          <a:xfrm>
            <a:off x="841248" y="256032"/>
            <a:ext cx="10506456" cy="1014984"/>
          </a:xfrm>
        </p:spPr>
        <p:txBody>
          <a:bodyPr anchor="b">
            <a:normAutofit/>
          </a:bodyPr>
          <a:lstStyle/>
          <a:p>
            <a:r>
              <a:rPr lang="en-US"/>
              <a:t>Agile Phases</a:t>
            </a:r>
          </a:p>
        </p:txBody>
      </p:sp>
      <p:sp>
        <p:nvSpPr>
          <p:cNvPr id="25"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id="{EBB3D582-CDB1-4B7C-2DCF-990535BB8840}"/>
              </a:ext>
            </a:extLst>
          </p:cNvPr>
          <p:cNvGraphicFramePr>
            <a:graphicFrameLocks noGrp="1"/>
          </p:cNvGraphicFramePr>
          <p:nvPr>
            <p:ph idx="1"/>
            <p:extLst>
              <p:ext uri="{D42A27DB-BD31-4B8C-83A1-F6EECF244321}">
                <p14:modId xmlns:p14="http://schemas.microsoft.com/office/powerpoint/2010/main" val="266484212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396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8462-7001-74F5-348F-7C80F4E74A5C}"/>
              </a:ext>
            </a:extLst>
          </p:cNvPr>
          <p:cNvSpPr>
            <a:spLocks noGrp="1"/>
          </p:cNvSpPr>
          <p:nvPr>
            <p:ph type="title"/>
          </p:nvPr>
        </p:nvSpPr>
        <p:spPr/>
        <p:txBody>
          <a:bodyPr>
            <a:normAutofit/>
          </a:bodyPr>
          <a:lstStyle/>
          <a:p>
            <a:r>
              <a:rPr lang="en-US" dirty="0"/>
              <a:t>Agile Phases</a:t>
            </a:r>
          </a:p>
        </p:txBody>
      </p:sp>
      <p:sp>
        <p:nvSpPr>
          <p:cNvPr id="3" name="Content Placeholder 2">
            <a:extLst>
              <a:ext uri="{FF2B5EF4-FFF2-40B4-BE49-F238E27FC236}">
                <a16:creationId xmlns:a16="http://schemas.microsoft.com/office/drawing/2014/main" id="{A0131939-04FD-EE50-190F-DA1805A374F1}"/>
              </a:ext>
            </a:extLst>
          </p:cNvPr>
          <p:cNvSpPr>
            <a:spLocks noGrp="1"/>
          </p:cNvSpPr>
          <p:nvPr>
            <p:ph idx="1"/>
          </p:nvPr>
        </p:nvSpPr>
        <p:spPr/>
        <p:txBody>
          <a:bodyPr/>
          <a:lstStyle/>
          <a:p>
            <a:pPr marL="0" indent="0">
              <a:buNone/>
            </a:pPr>
            <a:r>
              <a:rPr lang="en-US" b="1" dirty="0"/>
              <a:t>Sprint Panning</a:t>
            </a:r>
          </a:p>
          <a:p>
            <a:pPr marL="0" indent="0">
              <a:buNone/>
            </a:pPr>
            <a:r>
              <a:rPr lang="en-US" dirty="0"/>
              <a:t>The sprint planning phase is where the team meets with two goals in mind. The first goal is for the product owner and the team to negotiate what stories will be taken into the sprint. The second goal is for the team to define the tasks that will be needed to implement those stories and plan on how those stories will be allocated among the members of the team.</a:t>
            </a:r>
          </a:p>
        </p:txBody>
      </p:sp>
    </p:spTree>
    <p:extLst>
      <p:ext uri="{BB962C8B-B14F-4D97-AF65-F5344CB8AC3E}">
        <p14:creationId xmlns:p14="http://schemas.microsoft.com/office/powerpoint/2010/main" val="399929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7F00-C585-BAA1-DD05-E0744D61F195}"/>
              </a:ext>
            </a:extLst>
          </p:cNvPr>
          <p:cNvSpPr>
            <a:spLocks noGrp="1"/>
          </p:cNvSpPr>
          <p:nvPr>
            <p:ph type="title"/>
          </p:nvPr>
        </p:nvSpPr>
        <p:spPr/>
        <p:txBody>
          <a:bodyPr/>
          <a:lstStyle/>
          <a:p>
            <a:r>
              <a:rPr lang="en-US"/>
              <a:t>Agile Phases</a:t>
            </a:r>
            <a:endParaRPr lang="en-US" dirty="0"/>
          </a:p>
        </p:txBody>
      </p:sp>
      <p:sp>
        <p:nvSpPr>
          <p:cNvPr id="3" name="Content Placeholder 2">
            <a:extLst>
              <a:ext uri="{FF2B5EF4-FFF2-40B4-BE49-F238E27FC236}">
                <a16:creationId xmlns:a16="http://schemas.microsoft.com/office/drawing/2014/main" id="{3C0F322B-E9C5-764C-ED67-29C96AEA036E}"/>
              </a:ext>
            </a:extLst>
          </p:cNvPr>
          <p:cNvSpPr>
            <a:spLocks noGrp="1"/>
          </p:cNvSpPr>
          <p:nvPr>
            <p:ph idx="1"/>
          </p:nvPr>
        </p:nvSpPr>
        <p:spPr/>
        <p:txBody>
          <a:bodyPr/>
          <a:lstStyle/>
          <a:p>
            <a:pPr marL="0" indent="0">
              <a:buNone/>
            </a:pPr>
            <a:r>
              <a:rPr lang="en-US" b="1"/>
              <a:t>Sprints</a:t>
            </a:r>
          </a:p>
          <a:p>
            <a:pPr marL="0" indent="0">
              <a:buNone/>
            </a:pPr>
            <a:r>
              <a:rPr lang="en-US"/>
              <a:t>A sprint is a fixed length of time and is usually from two to four weeks long. This is when the development work is done. </a:t>
            </a:r>
            <a:endParaRPr lang="en-US" dirty="0"/>
          </a:p>
        </p:txBody>
      </p:sp>
    </p:spTree>
    <p:extLst>
      <p:ext uri="{BB962C8B-B14F-4D97-AF65-F5344CB8AC3E}">
        <p14:creationId xmlns:p14="http://schemas.microsoft.com/office/powerpoint/2010/main" val="335290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9E24-7D9D-FB42-4164-441162DF22C9}"/>
              </a:ext>
            </a:extLst>
          </p:cNvPr>
          <p:cNvSpPr>
            <a:spLocks noGrp="1"/>
          </p:cNvSpPr>
          <p:nvPr>
            <p:ph type="title"/>
          </p:nvPr>
        </p:nvSpPr>
        <p:spPr/>
        <p:txBody>
          <a:bodyPr>
            <a:normAutofit/>
          </a:bodyPr>
          <a:lstStyle/>
          <a:p>
            <a:r>
              <a:rPr lang="en-US" dirty="0"/>
              <a:t>Agile Phases</a:t>
            </a:r>
          </a:p>
        </p:txBody>
      </p:sp>
      <p:sp>
        <p:nvSpPr>
          <p:cNvPr id="3" name="Content Placeholder 2">
            <a:extLst>
              <a:ext uri="{FF2B5EF4-FFF2-40B4-BE49-F238E27FC236}">
                <a16:creationId xmlns:a16="http://schemas.microsoft.com/office/drawing/2014/main" id="{E1776ABD-5A47-ECA6-3059-E4145437561F}"/>
              </a:ext>
            </a:extLst>
          </p:cNvPr>
          <p:cNvSpPr>
            <a:spLocks noGrp="1"/>
          </p:cNvSpPr>
          <p:nvPr>
            <p:ph idx="1"/>
          </p:nvPr>
        </p:nvSpPr>
        <p:spPr/>
        <p:txBody>
          <a:bodyPr/>
          <a:lstStyle/>
          <a:p>
            <a:pPr marL="0" indent="0">
              <a:buNone/>
            </a:pPr>
            <a:r>
              <a:rPr lang="en-US" b="1" dirty="0"/>
              <a:t>Daily Standup</a:t>
            </a:r>
          </a:p>
          <a:p>
            <a:pPr marL="0" indent="0">
              <a:buNone/>
            </a:pPr>
            <a:r>
              <a:rPr lang="en-US" dirty="0"/>
              <a:t>The Daily standup is a way for everyone on the team to check in. In these daily meeting or ”Standups” everyone is to answer the same 3 questions in a set amount of time. Typically, the three questions are: 1. What did you accomplish yesterday? 2. What are you going to accomplish today? 3. What obstacles are in your way? The reason it is called a standup is that usually for this meeting everyone on the team stands for the duration of the meeting.</a:t>
            </a:r>
          </a:p>
        </p:txBody>
      </p:sp>
    </p:spTree>
    <p:extLst>
      <p:ext uri="{BB962C8B-B14F-4D97-AF65-F5344CB8AC3E}">
        <p14:creationId xmlns:p14="http://schemas.microsoft.com/office/powerpoint/2010/main" val="170315569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10498</TotalTime>
  <Words>721</Words>
  <Application>Microsoft Macintosh PowerPoint</Application>
  <PresentationFormat>Widescreen</PresentationFormat>
  <Paragraphs>66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Neue Haas Grotesk Text Pro</vt:lpstr>
      <vt:lpstr>AccentBoxVTI</vt:lpstr>
      <vt:lpstr>Agile Presentation</vt:lpstr>
      <vt:lpstr>Agile Roles</vt:lpstr>
      <vt:lpstr>Agile Roles</vt:lpstr>
      <vt:lpstr>Agile Roles</vt:lpstr>
      <vt:lpstr>Agile Roles</vt:lpstr>
      <vt:lpstr>Agile Phases</vt:lpstr>
      <vt:lpstr>Agile Phases</vt:lpstr>
      <vt:lpstr>Agile Phases</vt:lpstr>
      <vt:lpstr>Agile Phases</vt:lpstr>
      <vt:lpstr>Agile Phases</vt:lpstr>
      <vt:lpstr>Agile Phases</vt:lpstr>
      <vt:lpstr>The Waterfall Model</vt:lpstr>
      <vt:lpstr>The Waterfall Model</vt:lpstr>
      <vt:lpstr>Waterfall vs. Agile</vt:lpstr>
      <vt:lpstr>Waterfall vs. Agile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Nixon, Trayven</dc:creator>
  <cp:lastModifiedBy>Nixon, Trayven</cp:lastModifiedBy>
  <cp:revision>2</cp:revision>
  <dcterms:created xsi:type="dcterms:W3CDTF">2023-02-14T16:51:21Z</dcterms:created>
  <dcterms:modified xsi:type="dcterms:W3CDTF">2023-02-21T23:50:33Z</dcterms:modified>
</cp:coreProperties>
</file>