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6979D-71BE-ED4E-9D40-11EF46A15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9D87AA-9596-2340-9B38-A4BC62371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376E1-8758-144D-92D7-7B15524D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F53A-3941-A44F-87AD-A331E3DC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3572C-C3A4-0C4F-A2D3-FAB693CE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241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41303-9E72-1F43-ABA9-771B0DCD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B8F662-FA57-B04B-A5C3-C7BCAB8B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6CFD9-0AF0-144D-A571-9CC5CB14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426B1-ED20-2D40-9BE7-824598A9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F4DB7-A42F-0842-B554-046B68FB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54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F590F2-B4E2-5F45-B6CA-F581D4929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C69383-CE2D-7A43-AD76-D4E46A42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88949-44EC-F347-A046-F487635A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05C77-A233-3A4C-AFDF-FA31A0D3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607A7-FC84-5742-BC96-D596D4E9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A4FE9-87F2-3843-809F-95CA73A3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5B4EE-E9CF-284C-BE70-DB3ED9EC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9C0E9-41AB-9844-A71D-7B27BC9E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DB245-D8C1-254B-A00B-11423D29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90FD9-7024-F948-86CE-F739D278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04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5CA50-0439-7941-AF4B-1BBB2FE1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B9E9E-A3C5-F941-B458-A5EAAE05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6D991-50DF-0B4C-B364-3FC7038B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B4007-3DE2-7D4D-8004-2A7E4784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B198E-7C61-2349-B6BD-429D0395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82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D4541-CF2A-074C-B3CE-C7DAA08E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23501-3DE2-2C41-914C-99BE38679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747F87-5BB5-244B-BBBA-644DCA197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B2EA4-4FFB-554E-B2DB-7F20562B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EDB69-E517-D545-8CAC-CFF45EA2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ECC39-E5C3-A94A-B691-854F16A2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07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1C55-8909-9549-9CE8-C7062D3C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D479D-6064-1748-98A6-52DA51DFC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D47AF-D55E-1242-8F57-A2D85E114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7C344-BDC6-714E-9DD0-F5B6F585A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65AE1-EFBD-4A49-8F58-C85186B5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890302-6351-1549-BDCE-D1A1AA51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9B1A20-389D-5E4E-A89B-2C4FB21D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68AB5A-3E80-D144-BB02-B7AE231F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58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F99FA-0D82-7144-B192-C8716E09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9DF8B1-BC97-0643-BCCB-CAE6A2A2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A0FD07-9EB9-D54F-A1FD-0F42A1CE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CFA55-196C-B14F-97F0-35A63587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836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693796-AA72-C346-A474-A9AC372F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D76BB9-4346-7443-B1F1-FB02AF77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EB78F-4959-BE48-AFB5-EDBEE2EE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8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8BF04-353E-D04B-8005-787D3F22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1CC00-A918-E140-BC96-A13D043D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F8B747-89B0-5349-B601-CECB8BDD8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2130D-1492-3B41-86A2-A36CDCE7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2CB4A-6C31-DA47-9354-9D6CD131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9D76F-2C1A-C34B-989B-ACCFDCB2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35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BB14D-5CAC-7747-A56D-EE7C6E5B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C0B48A-BB4E-0547-85F2-0E00DDCB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21FA7-2DF3-B141-B9B0-1E71BA0A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0246C-F8C1-5C4E-95A9-515C9C0B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131C8-EC57-1F45-90B9-30123495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DAF07-C50A-B64D-AE0F-A713A71D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19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341378-E16E-FA46-900A-91DFD1D4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1A033-37E7-824C-BC96-F3239B94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E28B2-A4C5-384C-9BDD-87C2F61AA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3533-45BE-1043-8EA8-A3F39F5E4331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46C93-B911-6547-9AAA-E45C49783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A2E33-9F9E-BA4B-972F-12057B49A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09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矩形 254">
            <a:extLst>
              <a:ext uri="{FF2B5EF4-FFF2-40B4-BE49-F238E27FC236}">
                <a16:creationId xmlns:a16="http://schemas.microsoft.com/office/drawing/2014/main" id="{668E3FAA-4E98-2E43-9256-B2829762A0A7}"/>
              </a:ext>
            </a:extLst>
          </p:cNvPr>
          <p:cNvSpPr/>
          <p:nvPr/>
        </p:nvSpPr>
        <p:spPr>
          <a:xfrm>
            <a:off x="6650168" y="4321086"/>
            <a:ext cx="2665295" cy="1302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0E400955-56BB-F042-9B03-0999B987C0E2}"/>
              </a:ext>
            </a:extLst>
          </p:cNvPr>
          <p:cNvSpPr txBox="1"/>
          <p:nvPr/>
        </p:nvSpPr>
        <p:spPr>
          <a:xfrm>
            <a:off x="8861689" y="5338067"/>
            <a:ext cx="4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8x8</a:t>
            </a:r>
            <a:endParaRPr kumimoji="1" lang="zh-CN" altLang="en-US" sz="1200" b="1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33262EA-39FE-354E-AB24-9F43D18BDA1F}"/>
              </a:ext>
            </a:extLst>
          </p:cNvPr>
          <p:cNvSpPr/>
          <p:nvPr/>
        </p:nvSpPr>
        <p:spPr>
          <a:xfrm>
            <a:off x="4226088" y="4315377"/>
            <a:ext cx="2206633" cy="1302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DF87E-48A6-804A-A721-A778A0D0CF6C}"/>
              </a:ext>
            </a:extLst>
          </p:cNvPr>
          <p:cNvSpPr txBox="1"/>
          <p:nvPr/>
        </p:nvSpPr>
        <p:spPr>
          <a:xfrm>
            <a:off x="846741" y="2475659"/>
            <a:ext cx="713267" cy="36933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BERT</a:t>
            </a:r>
            <a:endParaRPr kumimoji="1"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74BC6D-19C2-9141-96A7-BE78CD4814B7}"/>
              </a:ext>
            </a:extLst>
          </p:cNvPr>
          <p:cNvSpPr/>
          <p:nvPr/>
        </p:nvSpPr>
        <p:spPr>
          <a:xfrm>
            <a:off x="231319" y="961049"/>
            <a:ext cx="1942076" cy="83099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>
            <a:softEdge rad="50800"/>
          </a:effec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this bird has a dark brown overall body color, with a small white patch around the base of the bill.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8FA5EC-D94D-0949-ACAC-7F7BEB3E8B78}"/>
              </a:ext>
            </a:extLst>
          </p:cNvPr>
          <p:cNvSpPr/>
          <p:nvPr/>
        </p:nvSpPr>
        <p:spPr>
          <a:xfrm rot="5400000">
            <a:off x="1951800" y="1308977"/>
            <a:ext cx="914400" cy="9144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4D32318-D009-8C43-AA4D-0046653329BC}"/>
              </a:ext>
            </a:extLst>
          </p:cNvPr>
          <p:cNvGrpSpPr/>
          <p:nvPr/>
        </p:nvGrpSpPr>
        <p:grpSpPr>
          <a:xfrm>
            <a:off x="2183669" y="3488033"/>
            <a:ext cx="457200" cy="548640"/>
            <a:chOff x="3071579" y="1109245"/>
            <a:chExt cx="914400" cy="5549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BACE68-665B-934B-8AEB-2097B79BA73A}"/>
                </a:ext>
              </a:extLst>
            </p:cNvPr>
            <p:cNvSpPr/>
            <p:nvPr/>
          </p:nvSpPr>
          <p:spPr>
            <a:xfrm>
              <a:off x="3071579" y="1109245"/>
              <a:ext cx="914400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21EE0E-2B2D-DF4B-A847-0E6938425FE5}"/>
                </a:ext>
              </a:extLst>
            </p:cNvPr>
            <p:cNvSpPr/>
            <p:nvPr/>
          </p:nvSpPr>
          <p:spPr>
            <a:xfrm>
              <a:off x="3071579" y="1269104"/>
              <a:ext cx="914400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0AB7D88-C4DD-6645-A4B6-ADC8C94281FD}"/>
                </a:ext>
              </a:extLst>
            </p:cNvPr>
            <p:cNvSpPr/>
            <p:nvPr/>
          </p:nvSpPr>
          <p:spPr>
            <a:xfrm>
              <a:off x="3071579" y="1412943"/>
              <a:ext cx="914400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045909D-48F8-9842-87A6-4D052DE4EDDD}"/>
                </a:ext>
              </a:extLst>
            </p:cNvPr>
            <p:cNvSpPr/>
            <p:nvPr/>
          </p:nvSpPr>
          <p:spPr>
            <a:xfrm>
              <a:off x="3071579" y="1572802"/>
              <a:ext cx="914400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A8ADDB-A972-1F4E-A786-69DA248D8256}"/>
                  </a:ext>
                </a:extLst>
              </p:cNvPr>
              <p:cNvSpPr txBox="1"/>
              <p:nvPr/>
            </p:nvSpPr>
            <p:spPr>
              <a:xfrm>
                <a:off x="2749633" y="1173374"/>
                <a:ext cx="509708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𝑐𝑎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A8ADDB-A972-1F4E-A786-69DA248D8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633" y="1173374"/>
                <a:ext cx="5097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B1D836D8-8EC1-0948-BE35-BE980D04AA94}"/>
              </a:ext>
            </a:extLst>
          </p:cNvPr>
          <p:cNvGrpSpPr/>
          <p:nvPr/>
        </p:nvGrpSpPr>
        <p:grpSpPr>
          <a:xfrm rot="16200000">
            <a:off x="3175167" y="1115296"/>
            <a:ext cx="914401" cy="91440"/>
            <a:chOff x="1474341" y="2608657"/>
            <a:chExt cx="914401" cy="9144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B95ECA2-B6EE-8940-9310-50D6B3214046}"/>
                </a:ext>
              </a:extLst>
            </p:cNvPr>
            <p:cNvSpPr/>
            <p:nvPr/>
          </p:nvSpPr>
          <p:spPr>
            <a:xfrm>
              <a:off x="1474341" y="2608657"/>
              <a:ext cx="457200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63280C-E0D3-0248-B128-28728B612A31}"/>
                </a:ext>
              </a:extLst>
            </p:cNvPr>
            <p:cNvSpPr/>
            <p:nvPr/>
          </p:nvSpPr>
          <p:spPr>
            <a:xfrm>
              <a:off x="1931542" y="2608657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F3B8DD7-DAE8-CC40-89D5-162F181C6A4A}"/>
              </a:ext>
            </a:extLst>
          </p:cNvPr>
          <p:cNvGrpSpPr/>
          <p:nvPr/>
        </p:nvGrpSpPr>
        <p:grpSpPr>
          <a:xfrm rot="5400000">
            <a:off x="6099454" y="-675647"/>
            <a:ext cx="914400" cy="4058200"/>
            <a:chOff x="1474341" y="3083229"/>
            <a:chExt cx="914400" cy="2056964"/>
          </a:xfrm>
          <a:solidFill>
            <a:srgbClr val="FFC000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85856C0-5E25-B848-9003-499644BBC9BC}"/>
                </a:ext>
              </a:extLst>
            </p:cNvPr>
            <p:cNvSpPr/>
            <p:nvPr/>
          </p:nvSpPr>
          <p:spPr>
            <a:xfrm>
              <a:off x="1474341" y="3083229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50B3176-C1A6-934B-A433-1BCE2B701785}"/>
                </a:ext>
              </a:extLst>
            </p:cNvPr>
            <p:cNvSpPr/>
            <p:nvPr/>
          </p:nvSpPr>
          <p:spPr>
            <a:xfrm>
              <a:off x="1474341" y="3371349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053392-F074-9547-AB03-72E04B50683D}"/>
                </a:ext>
              </a:extLst>
            </p:cNvPr>
            <p:cNvSpPr/>
            <p:nvPr/>
          </p:nvSpPr>
          <p:spPr>
            <a:xfrm>
              <a:off x="1474341" y="3633811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CDE09FE-E875-4E46-A27B-F874DA37BDC1}"/>
                </a:ext>
              </a:extLst>
            </p:cNvPr>
            <p:cNvSpPr/>
            <p:nvPr/>
          </p:nvSpPr>
          <p:spPr>
            <a:xfrm>
              <a:off x="1474341" y="3921931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BAD6FB8-B17E-0A42-850D-A7FBBCF7BE88}"/>
                </a:ext>
              </a:extLst>
            </p:cNvPr>
            <p:cNvSpPr/>
            <p:nvPr/>
          </p:nvSpPr>
          <p:spPr>
            <a:xfrm>
              <a:off x="1474341" y="4210051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693D90A-431B-2441-B1D2-8A23EEFAAB1C}"/>
                </a:ext>
              </a:extLst>
            </p:cNvPr>
            <p:cNvSpPr/>
            <p:nvPr/>
          </p:nvSpPr>
          <p:spPr>
            <a:xfrm>
              <a:off x="1474341" y="4498171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EB8B008-E4B4-DF43-987A-126006AD22B7}"/>
                </a:ext>
              </a:extLst>
            </p:cNvPr>
            <p:cNvSpPr/>
            <p:nvPr/>
          </p:nvSpPr>
          <p:spPr>
            <a:xfrm>
              <a:off x="1474341" y="4760633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70B74CE-18E3-1D42-86C1-3C5ADEA88409}"/>
                </a:ext>
              </a:extLst>
            </p:cNvPr>
            <p:cNvSpPr/>
            <p:nvPr/>
          </p:nvSpPr>
          <p:spPr>
            <a:xfrm>
              <a:off x="1474341" y="5048753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FCA2B90-4EFC-CE46-8B78-6801C5DF1460}"/>
                  </a:ext>
                </a:extLst>
              </p:cNvPr>
              <p:cNvSpPr txBox="1"/>
              <p:nvPr/>
            </p:nvSpPr>
            <p:spPr>
              <a:xfrm>
                <a:off x="9290245" y="1235159"/>
                <a:ext cx="7577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FCA2B90-4EFC-CE46-8B78-6801C5DF1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245" y="1235159"/>
                <a:ext cx="757772" cy="276999"/>
              </a:xfrm>
              <a:prstGeom prst="rect">
                <a:avLst/>
              </a:prstGeom>
              <a:blipFill>
                <a:blip r:embed="rId3"/>
                <a:stretch>
                  <a:fillRect l="-5085" r="-339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5FC2A609-160D-1349-AE32-F2D337D10866}"/>
              </a:ext>
            </a:extLst>
          </p:cNvPr>
          <p:cNvGrpSpPr/>
          <p:nvPr/>
        </p:nvGrpSpPr>
        <p:grpSpPr>
          <a:xfrm>
            <a:off x="4463697" y="2533593"/>
            <a:ext cx="274320" cy="735784"/>
            <a:chOff x="4912270" y="817521"/>
            <a:chExt cx="274320" cy="735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57A25747-86BD-6E4B-B6CA-54034C4C5B89}"/>
                    </a:ext>
                  </a:extLst>
                </p:cNvPr>
                <p:cNvSpPr/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57A25747-86BD-6E4B-B6CA-54034C4C5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  <a:blipFill>
                  <a:blip r:embed="rId4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B308AA1-5278-184A-BF58-2753901C56D6}"/>
                </a:ext>
              </a:extLst>
            </p:cNvPr>
            <p:cNvSpPr/>
            <p:nvPr/>
          </p:nvSpPr>
          <p:spPr>
            <a:xfrm>
              <a:off x="4912270" y="817521"/>
              <a:ext cx="274320" cy="3657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D8C28EE-CE3F-504E-930D-73EF9976565F}"/>
              </a:ext>
            </a:extLst>
          </p:cNvPr>
          <p:cNvGrpSpPr/>
          <p:nvPr/>
        </p:nvGrpSpPr>
        <p:grpSpPr>
          <a:xfrm rot="16200000">
            <a:off x="6274899" y="2608692"/>
            <a:ext cx="926085" cy="4583517"/>
            <a:chOff x="10515509" y="1777781"/>
            <a:chExt cx="926085" cy="458351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1A2D0C4-9C13-1746-A9BB-46A686563B42}"/>
                </a:ext>
              </a:extLst>
            </p:cNvPr>
            <p:cNvSpPr/>
            <p:nvPr/>
          </p:nvSpPr>
          <p:spPr>
            <a:xfrm>
              <a:off x="10527194" y="1777781"/>
              <a:ext cx="914400" cy="2749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Const 4x4x512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CFDDB9B-1ADA-4146-9ED9-D7AFBC478D47}"/>
                </a:ext>
              </a:extLst>
            </p:cNvPr>
            <p:cNvSpPr/>
            <p:nvPr/>
          </p:nvSpPr>
          <p:spPr>
            <a:xfrm>
              <a:off x="10527186" y="2307580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AdaIN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49D3EA8-8250-3240-B4E4-27E09B106577}"/>
                </a:ext>
              </a:extLst>
            </p:cNvPr>
            <p:cNvSpPr/>
            <p:nvPr/>
          </p:nvSpPr>
          <p:spPr>
            <a:xfrm>
              <a:off x="10527186" y="2846331"/>
              <a:ext cx="914400" cy="1828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Conv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E7FA612-D2C1-D24C-AF03-EB22768B38DD}"/>
                </a:ext>
              </a:extLst>
            </p:cNvPr>
            <p:cNvSpPr/>
            <p:nvPr/>
          </p:nvSpPr>
          <p:spPr>
            <a:xfrm>
              <a:off x="10527186" y="3338522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AdaIN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86C6511-2F98-4A4B-BC47-D44A8CE6AABC}"/>
                </a:ext>
              </a:extLst>
            </p:cNvPr>
            <p:cNvSpPr/>
            <p:nvPr/>
          </p:nvSpPr>
          <p:spPr>
            <a:xfrm>
              <a:off x="10527186" y="4128983"/>
              <a:ext cx="914400" cy="1828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Upsample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3F3BD3A-871D-B14D-B6DE-B05DE6608160}"/>
                </a:ext>
              </a:extLst>
            </p:cNvPr>
            <p:cNvSpPr/>
            <p:nvPr/>
          </p:nvSpPr>
          <p:spPr>
            <a:xfrm>
              <a:off x="10515509" y="5111964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AdaIN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4E260CE-92A7-DA42-9769-E4DB1FA8928C}"/>
                </a:ext>
              </a:extLst>
            </p:cNvPr>
            <p:cNvSpPr/>
            <p:nvPr/>
          </p:nvSpPr>
          <p:spPr>
            <a:xfrm>
              <a:off x="10527186" y="5712047"/>
              <a:ext cx="914400" cy="1828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Conv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6F6FFDC-177A-9143-8F29-0075A8473EF6}"/>
                </a:ext>
              </a:extLst>
            </p:cNvPr>
            <p:cNvSpPr/>
            <p:nvPr/>
          </p:nvSpPr>
          <p:spPr>
            <a:xfrm>
              <a:off x="10527186" y="6178418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AdaIN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5A56298-4BA1-AD41-970E-CE8BD095ED98}"/>
                </a:ext>
              </a:extLst>
            </p:cNvPr>
            <p:cNvSpPr/>
            <p:nvPr/>
          </p:nvSpPr>
          <p:spPr>
            <a:xfrm>
              <a:off x="10522739" y="4619520"/>
              <a:ext cx="914400" cy="1828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Conv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3E685BD6-B604-0A45-AF37-867A58E94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1291" y="4556007"/>
            <a:ext cx="1110228" cy="773690"/>
          </a:xfrm>
          <a:prstGeom prst="rect">
            <a:avLst/>
          </a:prstGeom>
        </p:spPr>
      </p:pic>
      <p:grpSp>
        <p:nvGrpSpPr>
          <p:cNvPr id="63" name="组合 62">
            <a:extLst>
              <a:ext uri="{FF2B5EF4-FFF2-40B4-BE49-F238E27FC236}">
                <a16:creationId xmlns:a16="http://schemas.microsoft.com/office/drawing/2014/main" id="{19BED954-37CE-4E4A-A64C-EDC371A01D33}"/>
              </a:ext>
            </a:extLst>
          </p:cNvPr>
          <p:cNvGrpSpPr/>
          <p:nvPr/>
        </p:nvGrpSpPr>
        <p:grpSpPr>
          <a:xfrm>
            <a:off x="5495174" y="2533593"/>
            <a:ext cx="274320" cy="735784"/>
            <a:chOff x="4912270" y="817521"/>
            <a:chExt cx="274320" cy="735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D338FBB2-8307-644E-BB0F-D4F1497C902C}"/>
                    </a:ext>
                  </a:extLst>
                </p:cNvPr>
                <p:cNvSpPr/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D338FBB2-8307-644E-BB0F-D4F1497C9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  <a:blipFill>
                  <a:blip r:embed="rId6"/>
                  <a:stretch>
                    <a:fillRect l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F9A6558-C985-0E4A-9A2E-0E8F93C96D1A}"/>
                </a:ext>
              </a:extLst>
            </p:cNvPr>
            <p:cNvSpPr/>
            <p:nvPr/>
          </p:nvSpPr>
          <p:spPr>
            <a:xfrm>
              <a:off x="4912270" y="817521"/>
              <a:ext cx="274320" cy="3657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7B46B92-F67A-6A43-A4F8-6634B90C8FF5}"/>
              </a:ext>
            </a:extLst>
          </p:cNvPr>
          <p:cNvGrpSpPr/>
          <p:nvPr/>
        </p:nvGrpSpPr>
        <p:grpSpPr>
          <a:xfrm>
            <a:off x="7247710" y="2541903"/>
            <a:ext cx="274320" cy="735784"/>
            <a:chOff x="4912270" y="817521"/>
            <a:chExt cx="274320" cy="735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94BFE673-9566-E54A-A461-05708FE55A93}"/>
                    </a:ext>
                  </a:extLst>
                </p:cNvPr>
                <p:cNvSpPr/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94BFE673-9566-E54A-A461-05708FE55A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  <a:blipFill>
                  <a:blip r:embed="rId7"/>
                  <a:stretch>
                    <a:fillRect l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0587A1-346C-BA4F-80F7-28C71F02A8E9}"/>
                </a:ext>
              </a:extLst>
            </p:cNvPr>
            <p:cNvSpPr/>
            <p:nvPr/>
          </p:nvSpPr>
          <p:spPr>
            <a:xfrm>
              <a:off x="4912270" y="817521"/>
              <a:ext cx="274320" cy="3657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3CA7CEB5-E54A-5144-A0F4-11744D63FB22}"/>
              </a:ext>
            </a:extLst>
          </p:cNvPr>
          <p:cNvGrpSpPr/>
          <p:nvPr/>
        </p:nvGrpSpPr>
        <p:grpSpPr>
          <a:xfrm>
            <a:off x="8324772" y="2531461"/>
            <a:ext cx="274320" cy="735784"/>
            <a:chOff x="4912270" y="817521"/>
            <a:chExt cx="274320" cy="735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68156CB5-C7C8-7D49-B5B6-DD869A5B5A89}"/>
                    </a:ext>
                  </a:extLst>
                </p:cNvPr>
                <p:cNvSpPr/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68156CB5-C7C8-7D49-B5B6-DD869A5B5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  <a:blipFill>
                  <a:blip r:embed="rId8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1D2DCF6-507B-1E43-B100-B34D9F972A3C}"/>
                </a:ext>
              </a:extLst>
            </p:cNvPr>
            <p:cNvSpPr/>
            <p:nvPr/>
          </p:nvSpPr>
          <p:spPr>
            <a:xfrm>
              <a:off x="4912270" y="817521"/>
              <a:ext cx="274320" cy="3657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F5D80C5E-7B8F-BE49-BA63-D6B7084169F7}"/>
              </a:ext>
            </a:extLst>
          </p:cNvPr>
          <p:cNvCxnSpPr>
            <a:stCxn id="28" idx="2"/>
            <a:endCxn id="47" idx="0"/>
          </p:cNvCxnSpPr>
          <p:nvPr/>
        </p:nvCxnSpPr>
        <p:spPr>
          <a:xfrm rot="5400000">
            <a:off x="6752438" y="-329812"/>
            <a:ext cx="711825" cy="5014985"/>
          </a:xfrm>
          <a:prstGeom prst="bentConnector3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C49D19C8-2A23-8540-8F2F-2260DC413C23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632334" y="2022875"/>
            <a:ext cx="0" cy="51071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7B8075B8-963C-0444-AC8A-6D6562D8497A}"/>
              </a:ext>
            </a:extLst>
          </p:cNvPr>
          <p:cNvCxnSpPr>
            <a:cxnSpLocks/>
          </p:cNvCxnSpPr>
          <p:nvPr/>
        </p:nvCxnSpPr>
        <p:spPr>
          <a:xfrm>
            <a:off x="7384869" y="2022875"/>
            <a:ext cx="0" cy="51071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CFB36014-7E20-EE43-87C6-A63F884F9586}"/>
              </a:ext>
            </a:extLst>
          </p:cNvPr>
          <p:cNvCxnSpPr>
            <a:cxnSpLocks/>
          </p:cNvCxnSpPr>
          <p:nvPr/>
        </p:nvCxnSpPr>
        <p:spPr>
          <a:xfrm>
            <a:off x="8461932" y="2022875"/>
            <a:ext cx="0" cy="50858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D0A0C3E9-34A4-2D4F-9EF8-3E6005E12FD6}"/>
              </a:ext>
            </a:extLst>
          </p:cNvPr>
          <p:cNvGrpSpPr/>
          <p:nvPr/>
        </p:nvGrpSpPr>
        <p:grpSpPr>
          <a:xfrm>
            <a:off x="4738017" y="2924284"/>
            <a:ext cx="337007" cy="401162"/>
            <a:chOff x="4478520" y="2911926"/>
            <a:chExt cx="337007" cy="1515935"/>
          </a:xfrm>
        </p:grpSpPr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0FC78A09-B195-B843-935F-9EAE43397FE7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20" y="2911927"/>
              <a:ext cx="3370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48500B96-E133-3F44-8E9C-4D53FFF6E5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170" y="2911926"/>
              <a:ext cx="1" cy="15159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57FCC6F0-67E4-CE42-BB42-625620EC36A5}"/>
              </a:ext>
            </a:extLst>
          </p:cNvPr>
          <p:cNvCxnSpPr>
            <a:cxnSpLocks/>
          </p:cNvCxnSpPr>
          <p:nvPr/>
        </p:nvCxnSpPr>
        <p:spPr>
          <a:xfrm flipV="1">
            <a:off x="4590321" y="3277687"/>
            <a:ext cx="0" cy="115017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0A2D8D37-0CEC-5C4A-99D9-4478D13ABE68}"/>
              </a:ext>
            </a:extLst>
          </p:cNvPr>
          <p:cNvCxnSpPr>
            <a:cxnSpLocks/>
          </p:cNvCxnSpPr>
          <p:nvPr/>
        </p:nvCxnSpPr>
        <p:spPr>
          <a:xfrm flipV="1">
            <a:off x="5608006" y="3281527"/>
            <a:ext cx="0" cy="115017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AD6B354C-5946-0141-A9FC-A54DEEFBF3F2}"/>
              </a:ext>
            </a:extLst>
          </p:cNvPr>
          <p:cNvCxnSpPr>
            <a:cxnSpLocks/>
          </p:cNvCxnSpPr>
          <p:nvPr/>
        </p:nvCxnSpPr>
        <p:spPr>
          <a:xfrm flipV="1">
            <a:off x="7384869" y="3277687"/>
            <a:ext cx="0" cy="115017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A49F3700-F937-CD48-B326-569101657F48}"/>
              </a:ext>
            </a:extLst>
          </p:cNvPr>
          <p:cNvCxnSpPr>
            <a:cxnSpLocks/>
          </p:cNvCxnSpPr>
          <p:nvPr/>
        </p:nvCxnSpPr>
        <p:spPr>
          <a:xfrm flipV="1">
            <a:off x="8461932" y="3267245"/>
            <a:ext cx="0" cy="115017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>
            <a:extLst>
              <a:ext uri="{FF2B5EF4-FFF2-40B4-BE49-F238E27FC236}">
                <a16:creationId xmlns:a16="http://schemas.microsoft.com/office/drawing/2014/main" id="{40F1A450-771F-A046-8B88-B0C939F1124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763259" y="3086497"/>
            <a:ext cx="1700438" cy="720674"/>
          </a:xfrm>
          <a:prstGeom prst="bentConnector3">
            <a:avLst>
              <a:gd name="adj1" fmla="val 79794"/>
            </a:avLst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CC386977-2438-1E40-B0A6-1D2C3CBB99C1}"/>
              </a:ext>
            </a:extLst>
          </p:cNvPr>
          <p:cNvCxnSpPr>
            <a:cxnSpLocks/>
          </p:cNvCxnSpPr>
          <p:nvPr/>
        </p:nvCxnSpPr>
        <p:spPr>
          <a:xfrm flipV="1">
            <a:off x="4127644" y="3088886"/>
            <a:ext cx="1366094" cy="718285"/>
          </a:xfrm>
          <a:prstGeom prst="bentConnector3">
            <a:avLst>
              <a:gd name="adj1" fmla="val 89800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5B96204F-06B6-0B4A-A599-119383E59A91}"/>
              </a:ext>
            </a:extLst>
          </p:cNvPr>
          <p:cNvCxnSpPr>
            <a:cxnSpLocks/>
          </p:cNvCxnSpPr>
          <p:nvPr/>
        </p:nvCxnSpPr>
        <p:spPr>
          <a:xfrm flipV="1">
            <a:off x="5333283" y="3107164"/>
            <a:ext cx="1926784" cy="707844"/>
          </a:xfrm>
          <a:prstGeom prst="bentConnector3">
            <a:avLst>
              <a:gd name="adj1" fmla="val 90403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>
            <a:extLst>
              <a:ext uri="{FF2B5EF4-FFF2-40B4-BE49-F238E27FC236}">
                <a16:creationId xmlns:a16="http://schemas.microsoft.com/office/drawing/2014/main" id="{10606D95-973F-B442-903F-C1E23989940E}"/>
              </a:ext>
            </a:extLst>
          </p:cNvPr>
          <p:cNvCxnSpPr>
            <a:cxnSpLocks/>
          </p:cNvCxnSpPr>
          <p:nvPr/>
        </p:nvCxnSpPr>
        <p:spPr>
          <a:xfrm flipV="1">
            <a:off x="6980134" y="3092458"/>
            <a:ext cx="1366094" cy="718285"/>
          </a:xfrm>
          <a:prstGeom prst="bentConnector3">
            <a:avLst>
              <a:gd name="adj1" fmla="val 89800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72E842A-8AED-6240-A56C-EAB14ACE8387}"/>
              </a:ext>
            </a:extLst>
          </p:cNvPr>
          <p:cNvSpPr txBox="1"/>
          <p:nvPr/>
        </p:nvSpPr>
        <p:spPr>
          <a:xfrm>
            <a:off x="9802988" y="2635611"/>
            <a:ext cx="48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9358ABB-3445-E249-BF16-B8FA7C8A4B7E}"/>
              </a:ext>
            </a:extLst>
          </p:cNvPr>
          <p:cNvSpPr txBox="1"/>
          <p:nvPr/>
        </p:nvSpPr>
        <p:spPr>
          <a:xfrm>
            <a:off x="9802987" y="4634268"/>
            <a:ext cx="48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5BBA2ADA-2C98-4546-83BB-371477C58D1E}"/>
              </a:ext>
            </a:extLst>
          </p:cNvPr>
          <p:cNvCxnSpPr>
            <a:cxnSpLocks/>
          </p:cNvCxnSpPr>
          <p:nvPr/>
        </p:nvCxnSpPr>
        <p:spPr>
          <a:xfrm>
            <a:off x="10284900" y="4895878"/>
            <a:ext cx="366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CD387153-9F93-AA44-BE0E-EA7BDAED586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1202357" y="1792046"/>
            <a:ext cx="1018" cy="68361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>
            <a:extLst>
              <a:ext uri="{FF2B5EF4-FFF2-40B4-BE49-F238E27FC236}">
                <a16:creationId xmlns:a16="http://schemas.microsoft.com/office/drawing/2014/main" id="{E56EED49-BE02-C141-87A3-C19369B87A37}"/>
              </a:ext>
            </a:extLst>
          </p:cNvPr>
          <p:cNvCxnSpPr>
            <a:cxnSpLocks/>
          </p:cNvCxnSpPr>
          <p:nvPr/>
        </p:nvCxnSpPr>
        <p:spPr>
          <a:xfrm>
            <a:off x="1563530" y="2668161"/>
            <a:ext cx="837495" cy="80219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EA498E88-3182-DA44-AA51-896224B0A036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409000" y="1811897"/>
            <a:ext cx="0" cy="848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C294C63-4F05-D94A-9F15-AFEC186BAF03}"/>
              </a:ext>
            </a:extLst>
          </p:cNvPr>
          <p:cNvSpPr txBox="1"/>
          <p:nvPr/>
        </p:nvSpPr>
        <p:spPr>
          <a:xfrm>
            <a:off x="1824921" y="4100322"/>
            <a:ext cx="115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word features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DAE1927-3F26-1C43-B85B-FA03F02158DC}"/>
              </a:ext>
            </a:extLst>
          </p:cNvPr>
          <p:cNvSpPr txBox="1"/>
          <p:nvPr/>
        </p:nvSpPr>
        <p:spPr>
          <a:xfrm>
            <a:off x="1743866" y="535860"/>
            <a:ext cx="1353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sentence feature</a:t>
            </a:r>
          </a:p>
        </p:txBody>
      </p:sp>
      <p:cxnSp>
        <p:nvCxnSpPr>
          <p:cNvPr id="148" name="直线箭头连接符 147">
            <a:extLst>
              <a:ext uri="{FF2B5EF4-FFF2-40B4-BE49-F238E27FC236}">
                <a16:creationId xmlns:a16="http://schemas.microsoft.com/office/drawing/2014/main" id="{5DF3188F-14AB-4E4E-8838-DE22B00C57C0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>
            <a:off x="2454720" y="1354697"/>
            <a:ext cx="294913" cy="3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7C4E6777-A04E-FB47-B369-8F28DC3A36F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87652" y="1352570"/>
            <a:ext cx="399293" cy="5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ACF3B254-878B-D141-954D-E622B6B82201}"/>
              </a:ext>
            </a:extLst>
          </p:cNvPr>
          <p:cNvCxnSpPr>
            <a:cxnSpLocks/>
          </p:cNvCxnSpPr>
          <p:nvPr/>
        </p:nvCxnSpPr>
        <p:spPr>
          <a:xfrm>
            <a:off x="3696065" y="1365589"/>
            <a:ext cx="8314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DA9F7C60-B642-FB40-ADE4-07E24FFD35A2}"/>
              </a:ext>
            </a:extLst>
          </p:cNvPr>
          <p:cNvCxnSpPr>
            <a:cxnSpLocks/>
          </p:cNvCxnSpPr>
          <p:nvPr/>
        </p:nvCxnSpPr>
        <p:spPr>
          <a:xfrm>
            <a:off x="4720314" y="1353454"/>
            <a:ext cx="388031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D2682535-E2D9-6341-BAD8-F55680B89413}"/>
              </a:ext>
            </a:extLst>
          </p:cNvPr>
          <p:cNvCxnSpPr>
            <a:cxnSpLocks/>
          </p:cNvCxnSpPr>
          <p:nvPr/>
        </p:nvCxnSpPr>
        <p:spPr>
          <a:xfrm>
            <a:off x="8585755" y="1383187"/>
            <a:ext cx="637185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5DF1AE6B-D377-9348-B151-58D381B8F8AA}"/>
              </a:ext>
            </a:extLst>
          </p:cNvPr>
          <p:cNvCxnSpPr>
            <a:cxnSpLocks/>
            <a:stCxn id="61" idx="2"/>
            <a:endCxn id="224" idx="0"/>
          </p:cNvCxnSpPr>
          <p:nvPr/>
        </p:nvCxnSpPr>
        <p:spPr>
          <a:xfrm>
            <a:off x="11206405" y="5329697"/>
            <a:ext cx="0" cy="53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B8E8856C-6C1E-F74C-AEDA-B998CB17F118}"/>
              </a:ext>
            </a:extLst>
          </p:cNvPr>
          <p:cNvCxnSpPr>
            <a:cxnSpLocks/>
          </p:cNvCxnSpPr>
          <p:nvPr/>
        </p:nvCxnSpPr>
        <p:spPr>
          <a:xfrm>
            <a:off x="5244303" y="1365589"/>
            <a:ext cx="388031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C4722FA2-B314-174B-B553-61323D8DB914}"/>
              </a:ext>
            </a:extLst>
          </p:cNvPr>
          <p:cNvCxnSpPr>
            <a:cxnSpLocks/>
          </p:cNvCxnSpPr>
          <p:nvPr/>
        </p:nvCxnSpPr>
        <p:spPr>
          <a:xfrm>
            <a:off x="5805626" y="1381623"/>
            <a:ext cx="388031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B792205E-7755-844F-A410-035A46672256}"/>
              </a:ext>
            </a:extLst>
          </p:cNvPr>
          <p:cNvCxnSpPr>
            <a:cxnSpLocks/>
          </p:cNvCxnSpPr>
          <p:nvPr/>
        </p:nvCxnSpPr>
        <p:spPr>
          <a:xfrm>
            <a:off x="6377437" y="1395765"/>
            <a:ext cx="388031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CDA2365C-57DC-4045-A1FD-A2417122BDB9}"/>
              </a:ext>
            </a:extLst>
          </p:cNvPr>
          <p:cNvCxnSpPr>
            <a:cxnSpLocks/>
          </p:cNvCxnSpPr>
          <p:nvPr/>
        </p:nvCxnSpPr>
        <p:spPr>
          <a:xfrm>
            <a:off x="6940978" y="1397550"/>
            <a:ext cx="388031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1132FB0B-FDB7-AE43-B429-2E4BD0D52B51}"/>
              </a:ext>
            </a:extLst>
          </p:cNvPr>
          <p:cNvCxnSpPr>
            <a:cxnSpLocks/>
          </p:cNvCxnSpPr>
          <p:nvPr/>
        </p:nvCxnSpPr>
        <p:spPr>
          <a:xfrm>
            <a:off x="7499507" y="1395765"/>
            <a:ext cx="359800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526347E7-4496-304D-8671-97836F1E9A33}"/>
              </a:ext>
            </a:extLst>
          </p:cNvPr>
          <p:cNvCxnSpPr>
            <a:cxnSpLocks/>
          </p:cNvCxnSpPr>
          <p:nvPr/>
        </p:nvCxnSpPr>
        <p:spPr>
          <a:xfrm>
            <a:off x="8028180" y="1413477"/>
            <a:ext cx="388031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E4E9CE46-B7E0-8F42-86ED-11A29E64F618}"/>
              </a:ext>
            </a:extLst>
          </p:cNvPr>
          <p:cNvSpPr/>
          <p:nvPr/>
        </p:nvSpPr>
        <p:spPr>
          <a:xfrm>
            <a:off x="4361936" y="456997"/>
            <a:ext cx="4484876" cy="145829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B08BB7B2-A5DC-8747-A750-2795FC14D3EA}"/>
                  </a:ext>
                </a:extLst>
              </p:cNvPr>
              <p:cNvSpPr txBox="1"/>
              <p:nvPr/>
            </p:nvSpPr>
            <p:spPr>
              <a:xfrm>
                <a:off x="5588537" y="481712"/>
                <a:ext cx="2374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Mapping Network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B08BB7B2-A5DC-8747-A750-2795FC14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37" y="481712"/>
                <a:ext cx="2374709" cy="369332"/>
              </a:xfrm>
              <a:prstGeom prst="rect">
                <a:avLst/>
              </a:prstGeom>
              <a:blipFill>
                <a:blip r:embed="rId9"/>
                <a:stretch>
                  <a:fillRect l="-2128" t="-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E7511870-9C4E-E74B-9E96-738792761418}"/>
                  </a:ext>
                </a:extLst>
              </p:cNvPr>
              <p:cNvSpPr txBox="1"/>
              <p:nvPr/>
            </p:nvSpPr>
            <p:spPr>
              <a:xfrm>
                <a:off x="3264468" y="466700"/>
                <a:ext cx="8631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kumimoji="1" lang="zh-CN" altLang="en-US" sz="1100" i="1" dirty="0"/>
              </a:p>
            </p:txBody>
          </p:sp>
        </mc:Choice>
        <mc:Fallback xmlns="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E7511870-9C4E-E74B-9E96-73879276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68" y="466700"/>
                <a:ext cx="863194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矩形 221">
            <a:extLst>
              <a:ext uri="{FF2B5EF4-FFF2-40B4-BE49-F238E27FC236}">
                <a16:creationId xmlns:a16="http://schemas.microsoft.com/office/drawing/2014/main" id="{57F80A04-84D6-434D-8E98-30D78E2B694D}"/>
              </a:ext>
            </a:extLst>
          </p:cNvPr>
          <p:cNvSpPr/>
          <p:nvPr/>
        </p:nvSpPr>
        <p:spPr>
          <a:xfrm>
            <a:off x="3915162" y="2322070"/>
            <a:ext cx="6275838" cy="39284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8C8A906-599D-4142-8DC5-FAF7CBBCCADF}"/>
                  </a:ext>
                </a:extLst>
              </p:cNvPr>
              <p:cNvSpPr txBox="1"/>
              <p:nvPr/>
            </p:nvSpPr>
            <p:spPr>
              <a:xfrm>
                <a:off x="5460269" y="5774327"/>
                <a:ext cx="333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Attentional Style Generator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8C8A906-599D-4142-8DC5-FAF7CBBCC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269" y="5774327"/>
                <a:ext cx="3339000" cy="369332"/>
              </a:xfrm>
              <a:prstGeom prst="rect">
                <a:avLst/>
              </a:prstGeom>
              <a:blipFill>
                <a:blip r:embed="rId11"/>
                <a:stretch>
                  <a:fillRect l="-1515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文本框 223">
            <a:extLst>
              <a:ext uri="{FF2B5EF4-FFF2-40B4-BE49-F238E27FC236}">
                <a16:creationId xmlns:a16="http://schemas.microsoft.com/office/drawing/2014/main" id="{F22A1072-8D5E-0C41-9CF1-F8312E41363C}"/>
              </a:ext>
            </a:extLst>
          </p:cNvPr>
          <p:cNvSpPr txBox="1"/>
          <p:nvPr/>
        </p:nvSpPr>
        <p:spPr>
          <a:xfrm>
            <a:off x="10390104" y="5863091"/>
            <a:ext cx="163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Discriminator</a:t>
            </a:r>
            <a:endParaRPr kumimoji="1" lang="zh-CN" altLang="en-US" b="1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9FA2DDC1-E61C-E54C-81D1-8D409C9F4E47}"/>
              </a:ext>
            </a:extLst>
          </p:cNvPr>
          <p:cNvSpPr txBox="1"/>
          <p:nvPr/>
        </p:nvSpPr>
        <p:spPr>
          <a:xfrm>
            <a:off x="4924583" y="3325927"/>
            <a:ext cx="2715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A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A8BF963F-0612-3D46-B732-E8A19C8A0E6D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5067414" y="3509028"/>
            <a:ext cx="2" cy="928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CC2BBEE-F139-3340-9CC5-AB17F6E63716}"/>
              </a:ext>
            </a:extLst>
          </p:cNvPr>
          <p:cNvSpPr txBox="1"/>
          <p:nvPr/>
        </p:nvSpPr>
        <p:spPr>
          <a:xfrm rot="10800000">
            <a:off x="4732212" y="3689441"/>
            <a:ext cx="369332" cy="640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200" b="1" dirty="0"/>
              <a:t>Style</a:t>
            </a:r>
          </a:p>
        </p:txBody>
      </p: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5E36BB53-7394-8444-8501-24ED7014C640}"/>
              </a:ext>
            </a:extLst>
          </p:cNvPr>
          <p:cNvGrpSpPr/>
          <p:nvPr/>
        </p:nvGrpSpPr>
        <p:grpSpPr>
          <a:xfrm>
            <a:off x="5780180" y="2940618"/>
            <a:ext cx="337007" cy="401162"/>
            <a:chOff x="4478520" y="2911926"/>
            <a:chExt cx="337007" cy="1515935"/>
          </a:xfrm>
        </p:grpSpPr>
        <p:cxnSp>
          <p:nvCxnSpPr>
            <p:cNvPr id="234" name="直线连接符 233">
              <a:extLst>
                <a:ext uri="{FF2B5EF4-FFF2-40B4-BE49-F238E27FC236}">
                  <a16:creationId xmlns:a16="http://schemas.microsoft.com/office/drawing/2014/main" id="{71708669-3073-604C-9E24-73C5E1CB4181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20" y="2911927"/>
              <a:ext cx="3370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>
              <a:extLst>
                <a:ext uri="{FF2B5EF4-FFF2-40B4-BE49-F238E27FC236}">
                  <a16:creationId xmlns:a16="http://schemas.microsoft.com/office/drawing/2014/main" id="{BBD8C3CA-8570-F24D-8E28-10515DB5C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170" y="2911926"/>
              <a:ext cx="1" cy="15159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文本框 235">
            <a:extLst>
              <a:ext uri="{FF2B5EF4-FFF2-40B4-BE49-F238E27FC236}">
                <a16:creationId xmlns:a16="http://schemas.microsoft.com/office/drawing/2014/main" id="{761A7F28-CDFA-7740-BCF3-472AE839DAB9}"/>
              </a:ext>
            </a:extLst>
          </p:cNvPr>
          <p:cNvSpPr txBox="1"/>
          <p:nvPr/>
        </p:nvSpPr>
        <p:spPr>
          <a:xfrm>
            <a:off x="5966746" y="3342261"/>
            <a:ext cx="2715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A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16A05588-C350-394F-850D-D3174E121D0F}"/>
              </a:ext>
            </a:extLst>
          </p:cNvPr>
          <p:cNvCxnSpPr>
            <a:cxnSpLocks/>
          </p:cNvCxnSpPr>
          <p:nvPr/>
        </p:nvCxnSpPr>
        <p:spPr>
          <a:xfrm flipH="1">
            <a:off x="6109577" y="3525362"/>
            <a:ext cx="2" cy="928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>
            <a:extLst>
              <a:ext uri="{FF2B5EF4-FFF2-40B4-BE49-F238E27FC236}">
                <a16:creationId xmlns:a16="http://schemas.microsoft.com/office/drawing/2014/main" id="{33D3C9C8-9777-3A4E-A2BC-3C27F9B4584B}"/>
              </a:ext>
            </a:extLst>
          </p:cNvPr>
          <p:cNvSpPr txBox="1"/>
          <p:nvPr/>
        </p:nvSpPr>
        <p:spPr>
          <a:xfrm rot="10800000">
            <a:off x="5774375" y="3705775"/>
            <a:ext cx="369332" cy="640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200" b="1" dirty="0"/>
              <a:t>Style</a:t>
            </a:r>
          </a:p>
        </p:txBody>
      </p: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E908140D-0957-2D4E-AB08-9962AA0852BF}"/>
              </a:ext>
            </a:extLst>
          </p:cNvPr>
          <p:cNvGrpSpPr/>
          <p:nvPr/>
        </p:nvGrpSpPr>
        <p:grpSpPr>
          <a:xfrm>
            <a:off x="7534790" y="2929076"/>
            <a:ext cx="337007" cy="401162"/>
            <a:chOff x="4478520" y="2911926"/>
            <a:chExt cx="337007" cy="1515935"/>
          </a:xfrm>
        </p:grpSpPr>
        <p:cxnSp>
          <p:nvCxnSpPr>
            <p:cNvPr id="240" name="直线连接符 239">
              <a:extLst>
                <a:ext uri="{FF2B5EF4-FFF2-40B4-BE49-F238E27FC236}">
                  <a16:creationId xmlns:a16="http://schemas.microsoft.com/office/drawing/2014/main" id="{1E737278-A041-4D45-89F3-A78182E90991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20" y="2911927"/>
              <a:ext cx="3370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箭头连接符 240">
              <a:extLst>
                <a:ext uri="{FF2B5EF4-FFF2-40B4-BE49-F238E27FC236}">
                  <a16:creationId xmlns:a16="http://schemas.microsoft.com/office/drawing/2014/main" id="{D93C04F4-6BF5-2A47-92EC-368E34FD1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170" y="2911926"/>
              <a:ext cx="1" cy="15159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文本框 241">
            <a:extLst>
              <a:ext uri="{FF2B5EF4-FFF2-40B4-BE49-F238E27FC236}">
                <a16:creationId xmlns:a16="http://schemas.microsoft.com/office/drawing/2014/main" id="{AFD294F5-8167-3342-970E-39C348257205}"/>
              </a:ext>
            </a:extLst>
          </p:cNvPr>
          <p:cNvSpPr txBox="1"/>
          <p:nvPr/>
        </p:nvSpPr>
        <p:spPr>
          <a:xfrm>
            <a:off x="7721356" y="3330719"/>
            <a:ext cx="2715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A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43" name="直线箭头连接符 242">
            <a:extLst>
              <a:ext uri="{FF2B5EF4-FFF2-40B4-BE49-F238E27FC236}">
                <a16:creationId xmlns:a16="http://schemas.microsoft.com/office/drawing/2014/main" id="{BD6C3FA9-D35F-8447-876B-3432A51B2568}"/>
              </a:ext>
            </a:extLst>
          </p:cNvPr>
          <p:cNvCxnSpPr>
            <a:cxnSpLocks/>
          </p:cNvCxnSpPr>
          <p:nvPr/>
        </p:nvCxnSpPr>
        <p:spPr>
          <a:xfrm flipH="1">
            <a:off x="7864187" y="3513820"/>
            <a:ext cx="2" cy="928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C89E37E4-C1E4-0B4B-BA69-3D0FD85BD128}"/>
              </a:ext>
            </a:extLst>
          </p:cNvPr>
          <p:cNvSpPr txBox="1"/>
          <p:nvPr/>
        </p:nvSpPr>
        <p:spPr>
          <a:xfrm rot="10800000">
            <a:off x="7528985" y="3694233"/>
            <a:ext cx="369332" cy="640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200" b="1" dirty="0"/>
              <a:t>Style</a:t>
            </a:r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2FF40344-38E6-5C4B-91F1-6BC82B6538CC}"/>
              </a:ext>
            </a:extLst>
          </p:cNvPr>
          <p:cNvGrpSpPr/>
          <p:nvPr/>
        </p:nvGrpSpPr>
        <p:grpSpPr>
          <a:xfrm>
            <a:off x="8612703" y="2918696"/>
            <a:ext cx="337007" cy="401162"/>
            <a:chOff x="4478520" y="2911926"/>
            <a:chExt cx="337007" cy="1515935"/>
          </a:xfrm>
        </p:grpSpPr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4372E674-26E6-8D41-83C0-9A296D18D01F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20" y="2911927"/>
              <a:ext cx="3370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箭头连接符 246">
              <a:extLst>
                <a:ext uri="{FF2B5EF4-FFF2-40B4-BE49-F238E27FC236}">
                  <a16:creationId xmlns:a16="http://schemas.microsoft.com/office/drawing/2014/main" id="{3F3D19F2-5684-5646-A2E3-DB36F312C5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170" y="2911926"/>
              <a:ext cx="1" cy="15159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7D42231-E92A-5D49-8740-BCEF60FCB89C}"/>
              </a:ext>
            </a:extLst>
          </p:cNvPr>
          <p:cNvSpPr txBox="1"/>
          <p:nvPr/>
        </p:nvSpPr>
        <p:spPr>
          <a:xfrm>
            <a:off x="8799269" y="3320339"/>
            <a:ext cx="2715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A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49" name="直线箭头连接符 248">
            <a:extLst>
              <a:ext uri="{FF2B5EF4-FFF2-40B4-BE49-F238E27FC236}">
                <a16:creationId xmlns:a16="http://schemas.microsoft.com/office/drawing/2014/main" id="{050FFE51-C405-6742-B60A-46650B31FF4E}"/>
              </a:ext>
            </a:extLst>
          </p:cNvPr>
          <p:cNvCxnSpPr>
            <a:cxnSpLocks/>
          </p:cNvCxnSpPr>
          <p:nvPr/>
        </p:nvCxnSpPr>
        <p:spPr>
          <a:xfrm flipH="1">
            <a:off x="8942100" y="3503440"/>
            <a:ext cx="2" cy="928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文本框 249">
            <a:extLst>
              <a:ext uri="{FF2B5EF4-FFF2-40B4-BE49-F238E27FC236}">
                <a16:creationId xmlns:a16="http://schemas.microsoft.com/office/drawing/2014/main" id="{C778517C-56B9-3043-B982-52A175935D20}"/>
              </a:ext>
            </a:extLst>
          </p:cNvPr>
          <p:cNvSpPr txBox="1"/>
          <p:nvPr/>
        </p:nvSpPr>
        <p:spPr>
          <a:xfrm rot="10800000">
            <a:off x="8606898" y="3683853"/>
            <a:ext cx="369332" cy="640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200" b="1" dirty="0"/>
              <a:t>Style</a:t>
            </a: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9E915B5D-BE6A-2A4F-ABDB-9AEFA8C24018}"/>
              </a:ext>
            </a:extLst>
          </p:cNvPr>
          <p:cNvSpPr txBox="1"/>
          <p:nvPr/>
        </p:nvSpPr>
        <p:spPr>
          <a:xfrm>
            <a:off x="5978947" y="5332358"/>
            <a:ext cx="4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4x4</a:t>
            </a:r>
            <a:endParaRPr kumimoji="1" lang="zh-CN" altLang="en-US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DA84BDE9-6824-8944-A0F1-71DD1A498922}"/>
                  </a:ext>
                </a:extLst>
              </p:cNvPr>
              <p:cNvSpPr txBox="1"/>
              <p:nvPr/>
            </p:nvSpPr>
            <p:spPr>
              <a:xfrm>
                <a:off x="323955" y="5296376"/>
                <a:ext cx="323181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  <m:t>𝒄𝒂</m:t>
                        </m:r>
                      </m:sup>
                    </m:sSup>
                  </m:oMath>
                </a14:m>
                <a:r>
                  <a:rPr kumimoji="1" lang="en-US" altLang="zh-CN" sz="1600" b="1" dirty="0"/>
                  <a:t>:  Conditional Augmentation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zh-CN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</m:oMath>
                </a14:m>
                <a:r>
                  <a:rPr kumimoji="1" lang="en-US" altLang="zh-CN" sz="1600" b="1" dirty="0"/>
                  <a:t>:   Attention Modules</a:t>
                </a:r>
              </a:p>
              <a:p>
                <a:r>
                  <a:rPr kumimoji="1" lang="en-US" altLang="zh-CN" sz="1600" b="1" dirty="0"/>
                  <a:t>A:    Affine Transformation</a:t>
                </a:r>
              </a:p>
            </p:txBody>
          </p:sp>
        </mc:Choice>
        <mc:Fallback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DA84BDE9-6824-8944-A0F1-71DD1A498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55" y="5296376"/>
                <a:ext cx="3231819" cy="954107"/>
              </a:xfrm>
              <a:prstGeom prst="rect">
                <a:avLst/>
              </a:prstGeom>
              <a:blipFill>
                <a:blip r:embed="rId12"/>
                <a:stretch>
                  <a:fillRect l="-784" t="-1316"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51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85</Words>
  <Application>Microsoft Macintosh PowerPoint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非</dc:creator>
  <cp:lastModifiedBy>郑 非</cp:lastModifiedBy>
  <cp:revision>40</cp:revision>
  <dcterms:created xsi:type="dcterms:W3CDTF">2019-11-05T19:34:01Z</dcterms:created>
  <dcterms:modified xsi:type="dcterms:W3CDTF">2019-11-10T01:09:11Z</dcterms:modified>
</cp:coreProperties>
</file>