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splay png, jpg" id="{96E406EA-F78D-483C-A72E-B63B758066CC}">
          <p14:sldIdLst>
            <p14:sldId id="256"/>
          </p14:sldIdLst>
        </p14:section>
        <p14:section name="Import png to spr edit mode" id="{B8E63740-6E25-453B-91FF-CEB6E0FFACA4}">
          <p14:sldIdLst>
            <p14:sldId id="258"/>
          </p14:sldIdLst>
        </p14:section>
        <p14:section name="edit global size" id="{DF241E84-06FD-4E32-BDF9-81719BC9011F}">
          <p14:sldIdLst>
            <p14:sldId id="261"/>
            <p14:sldId id="262"/>
          </p14:sldIdLst>
        </p14:section>
        <p14:section name="Edit global offset" id="{790A1C3E-731E-4F31-9658-32DA5E4EA6C6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0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ECCE-B7A1-406E-ABCF-234250F61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C01A-182B-4095-801A-3FE7821C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413A-608A-4AB0-A83F-6759D765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39BD-D0CB-41C0-A590-D7AD05A9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3F0C-5A81-43E4-B0FB-70448EDE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6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0B05-4E9C-4338-9009-3FC32C83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F064-1088-44F5-A39C-86ED257F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44B5-4453-48E4-892C-C7AF7E30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A69F8-4C15-4D1E-9C4F-A8356B29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322D-3F23-44BD-AC41-56EB63CA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3568-3837-4BCF-BE61-F4640342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4D20-2BA9-4496-834C-11B4848B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3DB6-BD20-4498-8625-409CDE6D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F59F-024D-402F-AA12-2BEBD8F9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F2FB-AD8C-4EA0-B84F-D319B795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B766-8877-4833-B62F-322AC36B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63E8-EA73-4B05-8918-7A645C28C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1C1D-78AD-4CE5-B442-B1D9FD89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39BE-6B8B-45C3-B13E-ECBD18BC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57E4C-089C-4BE9-921F-5642A22A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B742D-2AC7-4D0E-B361-B4FF5062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3D5004-0D08-4F23-B0AF-5200A1B61C0C}"/>
              </a:ext>
            </a:extLst>
          </p:cNvPr>
          <p:cNvSpPr/>
          <p:nvPr userDrawn="1"/>
        </p:nvSpPr>
        <p:spPr>
          <a:xfrm>
            <a:off x="1679510" y="942392"/>
            <a:ext cx="5439747" cy="349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11CEA-E8C3-4545-9CBE-F5FA4342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0BBD-7E68-4212-B12C-BD32414D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0355-F22C-400E-873A-C88CED75D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6698-19B9-4DD0-AC84-4B4460A3B1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994E-EEDB-47A1-B2DA-DF6A651B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45F4-3AAF-4DCC-98CE-FA1EEA7D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1BC9D3-4857-4121-86D9-AD7CDF6C9AF1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285750"/>
            <a:ext cx="5276850" cy="6572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48F154-1BB8-47DE-9FA3-A4D2FEF22BF5}"/>
              </a:ext>
            </a:extLst>
          </p:cNvPr>
          <p:cNvSpPr/>
          <p:nvPr/>
        </p:nvSpPr>
        <p:spPr>
          <a:xfrm>
            <a:off x="1272540" y="3375660"/>
            <a:ext cx="4145280" cy="342900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B5322-99AF-466B-9B28-D2A894C80AFE}"/>
              </a:ext>
            </a:extLst>
          </p:cNvPr>
          <p:cNvSpPr/>
          <p:nvPr/>
        </p:nvSpPr>
        <p:spPr>
          <a:xfrm>
            <a:off x="1894126" y="3661092"/>
            <a:ext cx="2215911" cy="346075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>
                <a:solidFill>
                  <a:schemeClr val="tx1"/>
                </a:solidFill>
              </a:rPr>
              <a:t>Import to next frame of Spr work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5E5E8-FAF1-498E-B713-2B681C9CD992}"/>
              </a:ext>
            </a:extLst>
          </p:cNvPr>
          <p:cNvSpPr/>
          <p:nvPr/>
        </p:nvSpPr>
        <p:spPr>
          <a:xfrm>
            <a:off x="1894126" y="3417889"/>
            <a:ext cx="1930161" cy="346075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Export to single frame of Spr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1E302A-2756-4D5D-A42D-6058FD4D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1" y="3488055"/>
            <a:ext cx="216776" cy="214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F0EE6-822A-4FB7-B962-A0673C60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117" y="3715781"/>
            <a:ext cx="250621" cy="23669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D1B01-363B-4BE7-B196-D6926D61F710}"/>
              </a:ext>
            </a:extLst>
          </p:cNvPr>
          <p:cNvCxnSpPr>
            <a:cxnSpLocks/>
          </p:cNvCxnSpPr>
          <p:nvPr/>
        </p:nvCxnSpPr>
        <p:spPr>
          <a:xfrm flipV="1">
            <a:off x="3821580" y="2753518"/>
            <a:ext cx="2675890" cy="1046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A8683-3562-4296-9BC1-FA268804B491}"/>
              </a:ext>
            </a:extLst>
          </p:cNvPr>
          <p:cNvSpPr txBox="1"/>
          <p:nvPr/>
        </p:nvSpPr>
        <p:spPr>
          <a:xfrm>
            <a:off x="5886450" y="2546033"/>
            <a:ext cx="188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Khi có sự kiện chuột hover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C06A-456E-42D5-B853-E88A85140E70}"/>
              </a:ext>
            </a:extLst>
          </p:cNvPr>
          <p:cNvSpPr/>
          <p:nvPr/>
        </p:nvSpPr>
        <p:spPr>
          <a:xfrm>
            <a:off x="147638" y="195264"/>
            <a:ext cx="5872162" cy="138112"/>
          </a:xfrm>
          <a:prstGeom prst="rect">
            <a:avLst/>
          </a:prstGeom>
          <a:solidFill>
            <a:srgbClr val="A1A1A1"/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50A099-579E-45BA-A4AE-D757A1DA7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305" y="4136100"/>
            <a:ext cx="4095750" cy="2343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B0F9F41-9C40-4518-9613-B392721A3517}"/>
              </a:ext>
            </a:extLst>
          </p:cNvPr>
          <p:cNvSpPr/>
          <p:nvPr/>
        </p:nvSpPr>
        <p:spPr>
          <a:xfrm>
            <a:off x="1288462" y="358861"/>
            <a:ext cx="4159247" cy="2356719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6BAB1-CCED-4BC5-BE15-C140363A0BF0}"/>
              </a:ext>
            </a:extLst>
          </p:cNvPr>
          <p:cNvSpPr/>
          <p:nvPr/>
        </p:nvSpPr>
        <p:spPr>
          <a:xfrm>
            <a:off x="5447709" y="333376"/>
            <a:ext cx="180613" cy="2420142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3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650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575BA5-38F6-4B35-B6AA-9E0B3B9264F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800266" y="3463053"/>
            <a:ext cx="3037191" cy="64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50CDB8-E5FE-4D5E-B857-FE602058AAE9}"/>
              </a:ext>
            </a:extLst>
          </p:cNvPr>
          <p:cNvSpPr txBox="1"/>
          <p:nvPr/>
        </p:nvSpPr>
        <p:spPr>
          <a:xfrm>
            <a:off x="5837457" y="3312512"/>
            <a:ext cx="42210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width tăng từ 640 lên 650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Chiều rộng ảnh tăng, nh</a:t>
            </a:r>
            <a:r>
              <a:rPr lang="vi-VN" sz="11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ng chiều cao hiện tại đang giữ nguyên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EA2B12-832D-40F8-8CFB-77E7E7592F05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279827" y="2553484"/>
            <a:ext cx="557630" cy="974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4AE74B-64DC-4F98-B07A-B948D91ED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375" y="299585"/>
            <a:ext cx="4168998" cy="23089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645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650</a:t>
            </a:r>
          </a:p>
          <a:p>
            <a:r>
              <a:rPr lang="en-US" sz="1050" b="1"/>
              <a:t>Global height:        370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575BA5-38F6-4B35-B6AA-9E0B3B9264F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825750" y="3460750"/>
            <a:ext cx="3011707" cy="672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50CDB8-E5FE-4D5E-B857-FE602058AAE9}"/>
              </a:ext>
            </a:extLst>
          </p:cNvPr>
          <p:cNvSpPr txBox="1"/>
          <p:nvPr/>
        </p:nvSpPr>
        <p:spPr>
          <a:xfrm>
            <a:off x="5837457" y="3312512"/>
            <a:ext cx="2276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width tăng từ 640 lên 650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height tang từ 360 lên 370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2C657-2709-4001-A290-781F32816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375" y="299586"/>
            <a:ext cx="4165598" cy="236477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EA2B12-832D-40F8-8CFB-77E7E7592F05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279827" y="2553486"/>
            <a:ext cx="557630" cy="974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449096-4BD2-450B-8374-8607C310479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825750" y="3527956"/>
            <a:ext cx="3011707" cy="110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3778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42BD260-6B85-446C-BEBE-56260863697A}"/>
              </a:ext>
            </a:extLst>
          </p:cNvPr>
          <p:cNvSpPr/>
          <p:nvPr/>
        </p:nvSpPr>
        <p:spPr>
          <a:xfrm>
            <a:off x="1228727" y="314324"/>
            <a:ext cx="4159247" cy="235671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27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50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764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42BD260-6B85-446C-BEBE-56260863697A}"/>
              </a:ext>
            </a:extLst>
          </p:cNvPr>
          <p:cNvSpPr/>
          <p:nvPr/>
        </p:nvSpPr>
        <p:spPr>
          <a:xfrm>
            <a:off x="1458915" y="314324"/>
            <a:ext cx="4159247" cy="235671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6BCB9-3A31-476F-97CF-A36183E51351}"/>
              </a:ext>
            </a:extLst>
          </p:cNvPr>
          <p:cNvSpPr/>
          <p:nvPr/>
        </p:nvSpPr>
        <p:spPr>
          <a:xfrm>
            <a:off x="5378451" y="194349"/>
            <a:ext cx="965197" cy="2900362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3C401-8344-4854-A239-59D22D12A28D}"/>
              </a:ext>
            </a:extLst>
          </p:cNvPr>
          <p:cNvSpPr txBox="1"/>
          <p:nvPr/>
        </p:nvSpPr>
        <p:spPr>
          <a:xfrm>
            <a:off x="5837457" y="3312512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offset tăng từ 0 lên 50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4861B8-95CD-4479-8329-65B1008BA630}"/>
              </a:ext>
            </a:extLst>
          </p:cNvPr>
          <p:cNvCxnSpPr>
            <a:endCxn id="34" idx="1"/>
          </p:cNvCxnSpPr>
          <p:nvPr/>
        </p:nvCxnSpPr>
        <p:spPr>
          <a:xfrm flipV="1">
            <a:off x="2915728" y="3443317"/>
            <a:ext cx="2921729" cy="3199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81E8D8-A24A-48E9-AC76-CF06C34C6886}"/>
              </a:ext>
            </a:extLst>
          </p:cNvPr>
          <p:cNvCxnSpPr>
            <a:endCxn id="34" idx="1"/>
          </p:cNvCxnSpPr>
          <p:nvPr/>
        </p:nvCxnSpPr>
        <p:spPr>
          <a:xfrm>
            <a:off x="1262062" y="1716657"/>
            <a:ext cx="4575395" cy="1726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1338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-50 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498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42BD260-6B85-446C-BEBE-56260863697A}"/>
              </a:ext>
            </a:extLst>
          </p:cNvPr>
          <p:cNvSpPr/>
          <p:nvPr/>
        </p:nvSpPr>
        <p:spPr>
          <a:xfrm>
            <a:off x="923926" y="311511"/>
            <a:ext cx="4159247" cy="235671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6BCB9-3A31-476F-97CF-A36183E51351}"/>
              </a:ext>
            </a:extLst>
          </p:cNvPr>
          <p:cNvSpPr/>
          <p:nvPr/>
        </p:nvSpPr>
        <p:spPr>
          <a:xfrm>
            <a:off x="5378451" y="194349"/>
            <a:ext cx="965197" cy="2900362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D5EABC-4A5D-4B82-A7C3-592553F9C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63" y="192647"/>
            <a:ext cx="1123950" cy="26765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349F55A-938B-4948-B813-7DE8130E7412}"/>
              </a:ext>
            </a:extLst>
          </p:cNvPr>
          <p:cNvSpPr txBox="1"/>
          <p:nvPr/>
        </p:nvSpPr>
        <p:spPr>
          <a:xfrm>
            <a:off x="5837457" y="3312512"/>
            <a:ext cx="2273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offset giảm từ 0 xuống -50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C881E7-1247-48A8-B0A7-FDA9A1577602}"/>
              </a:ext>
            </a:extLst>
          </p:cNvPr>
          <p:cNvCxnSpPr>
            <a:endCxn id="36" idx="1"/>
          </p:cNvCxnSpPr>
          <p:nvPr/>
        </p:nvCxnSpPr>
        <p:spPr>
          <a:xfrm flipV="1">
            <a:off x="2915728" y="3443317"/>
            <a:ext cx="2921729" cy="319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A6F636-54C0-4096-984C-BE2B03C8147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184475" y="1712582"/>
            <a:ext cx="652982" cy="1730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487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301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Tran Huy</cp:lastModifiedBy>
  <cp:revision>29</cp:revision>
  <dcterms:created xsi:type="dcterms:W3CDTF">2023-09-30T02:24:53Z</dcterms:created>
  <dcterms:modified xsi:type="dcterms:W3CDTF">2023-10-01T11:27:19Z</dcterms:modified>
</cp:coreProperties>
</file>