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1A1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0" autoAdjust="0"/>
    <p:restoredTop sz="94660"/>
  </p:normalViewPr>
  <p:slideViewPr>
    <p:cSldViewPr snapToGrid="0">
      <p:cViewPr>
        <p:scale>
          <a:sx n="125" d="100"/>
          <a:sy n="125" d="100"/>
        </p:scale>
        <p:origin x="90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ECCE-B7A1-406E-ABCF-234250F61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7C01A-182B-4095-801A-3FE7821C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2413A-608A-4AB0-A83F-6759D765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698-19B9-4DD0-AC84-4B4460A3B13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39BD-D0CB-41C0-A590-D7AD05A9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03F0C-5A81-43E4-B0FB-70448EDE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6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3F94-062E-422C-9722-D1A1B5A9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874A2-23AA-49D7-AB91-2483E4735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73CAF-14FC-4C69-AD89-851DC836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698-19B9-4DD0-AC84-4B4460A3B13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1CF3-E67D-4D7B-B19E-358ABEDB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8324-FDE2-4CF2-9A38-86663EC2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81A10-28F3-47E8-82B6-008A15052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58199-DFEB-4CD8-A927-CB9BD8D32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A720C-75E7-48ED-B2A7-75013EB2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698-19B9-4DD0-AC84-4B4460A3B13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6743B-35C2-4ED9-B47D-5797EE35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65CE9-9F6D-4212-BA6B-350E2BB2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2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0B05-4E9C-4338-9009-3FC32C83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4F064-1088-44F5-A39C-86ED257F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44B5-4453-48E4-892C-C7AF7E30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698-19B9-4DD0-AC84-4B4460A3B13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A69F8-4C15-4D1E-9C4F-A8356B29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322D-3F23-44BD-AC41-56EB63CA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0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3568-3837-4BCF-BE61-F4640342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24D20-2BA9-4496-834C-11B4848B5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3DB6-BD20-4498-8625-409CDE6D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698-19B9-4DD0-AC84-4B4460A3B13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F59F-024D-402F-AA12-2BEBD8F9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CF2FB-AD8C-4EA0-B84F-D319B795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1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B766-8877-4833-B62F-322AC36B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63E8-EA73-4B05-8918-7A645C28C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E1C1D-78AD-4CE5-B442-B1D9FD89F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739BE-6B8B-45C3-B13E-ECBD18BC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698-19B9-4DD0-AC84-4B4460A3B13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57E4C-089C-4BE9-921F-5642A22A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B742D-2AC7-4D0E-B361-B4FF5062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0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B033-BC83-44B5-9AD8-78912910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5BFD-7209-4B46-AD71-C01E1EDB2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8ED74-679E-43C5-93F0-9F0B4D8D6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7309CC-58A3-4C55-9637-791DA0014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DD112-B580-432D-9F9B-88928CE61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19184-4C0C-4FA5-AFA0-E6CEB1EC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698-19B9-4DD0-AC84-4B4460A3B13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46B6B-9531-417E-930A-9D5087C1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4451D-E150-436D-8682-52F9A490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3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D565-7FBB-402D-BA67-045195C5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BE908-C271-405F-92BB-73B8B11A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698-19B9-4DD0-AC84-4B4460A3B13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1A1D8-9279-4C40-BFFC-C24000E5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A7FE9-85A8-4F02-92E4-9644300F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8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724FA-D8F5-4DA9-B2F2-DC75EBDB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698-19B9-4DD0-AC84-4B4460A3B13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75C93-C457-4FD7-9922-83710D9B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87D41-C43E-4498-92DD-6E95E13D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2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7B8D-C27D-4ED2-B83F-4C6AE932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C69D-17D6-4183-A810-79FC3FCF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1AFE7-0E39-463F-8180-B2C3D914B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31FE1-6860-475B-BC7C-0B12AB39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698-19B9-4DD0-AC84-4B4460A3B13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0AB7-C719-4BEC-81FF-0FD5934A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C4617-D934-489F-9BDD-0A9E9809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2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9134-25AE-487D-95DF-343444F4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7B0F1-BCB2-4DAF-8299-54D02F09B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590D3-0FDA-4F4F-84EA-3FADE1CF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4EF26-D3A0-4A44-8D66-25FA98E3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698-19B9-4DD0-AC84-4B4460A3B13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E57B2-CD0A-4CCE-9A47-9873B058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A4D69-7F7E-4A3A-B525-5437A1AF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1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11CEA-E8C3-4545-9CBE-F5FA4342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00BBD-7E68-4212-B12C-BD32414D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00355-F22C-400E-873A-C88CED75D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16698-19B9-4DD0-AC84-4B4460A3B13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0994E-EEDB-47A1-B2DA-DF6A651B9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245F4-3AAF-4DCC-98CE-FA1EEA7DA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A1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1BC9D3-4857-4121-86D9-AD7CDF6C9AF1}"/>
              </a:ext>
            </a:extLst>
          </p:cNvPr>
          <p:cNvPicPr>
            <a:picLocks noGrp="1" noSelect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" y="285750"/>
            <a:ext cx="5276850" cy="65722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48F154-1BB8-47DE-9FA3-A4D2FEF22BF5}"/>
              </a:ext>
            </a:extLst>
          </p:cNvPr>
          <p:cNvSpPr/>
          <p:nvPr/>
        </p:nvSpPr>
        <p:spPr>
          <a:xfrm>
            <a:off x="1272540" y="3375660"/>
            <a:ext cx="4145280" cy="3429000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2B5322-99AF-466B-9B28-D2A894C80AFE}"/>
              </a:ext>
            </a:extLst>
          </p:cNvPr>
          <p:cNvSpPr/>
          <p:nvPr/>
        </p:nvSpPr>
        <p:spPr>
          <a:xfrm>
            <a:off x="1894126" y="3661092"/>
            <a:ext cx="2215911" cy="346075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>
                <a:solidFill>
                  <a:schemeClr val="tx1"/>
                </a:solidFill>
              </a:rPr>
              <a:t>Import to next frame of Spr work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5E5E8-FAF1-498E-B713-2B681C9CD992}"/>
              </a:ext>
            </a:extLst>
          </p:cNvPr>
          <p:cNvSpPr/>
          <p:nvPr/>
        </p:nvSpPr>
        <p:spPr>
          <a:xfrm>
            <a:off x="1894126" y="3417889"/>
            <a:ext cx="1930161" cy="346075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Export to single frame of Spr file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1E302A-2756-4D5D-A42D-6058FD4DF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91" y="3488055"/>
            <a:ext cx="216776" cy="214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AF0EE6-822A-4FB7-B962-A0673C603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117" y="3715781"/>
            <a:ext cx="250621" cy="23669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1D1B01-363B-4BE7-B196-D6926D61F710}"/>
              </a:ext>
            </a:extLst>
          </p:cNvPr>
          <p:cNvCxnSpPr>
            <a:cxnSpLocks/>
          </p:cNvCxnSpPr>
          <p:nvPr/>
        </p:nvCxnSpPr>
        <p:spPr>
          <a:xfrm flipV="1">
            <a:off x="3821580" y="2753518"/>
            <a:ext cx="2675890" cy="10461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A8683-3562-4296-9BC1-FA268804B491}"/>
              </a:ext>
            </a:extLst>
          </p:cNvPr>
          <p:cNvSpPr txBox="1"/>
          <p:nvPr/>
        </p:nvSpPr>
        <p:spPr>
          <a:xfrm>
            <a:off x="5886450" y="2546033"/>
            <a:ext cx="1882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Khi có sự kiện chuột hover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F0C06A-456E-42D5-B853-E88A85140E70}"/>
              </a:ext>
            </a:extLst>
          </p:cNvPr>
          <p:cNvSpPr/>
          <p:nvPr/>
        </p:nvSpPr>
        <p:spPr>
          <a:xfrm>
            <a:off x="147638" y="195264"/>
            <a:ext cx="5872162" cy="138112"/>
          </a:xfrm>
          <a:prstGeom prst="rect">
            <a:avLst/>
          </a:prstGeom>
          <a:solidFill>
            <a:srgbClr val="A1A1A1"/>
          </a:solidFill>
          <a:ln>
            <a:solidFill>
              <a:srgbClr val="A1A1A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350A099-579E-45BA-A4AE-D757A1DA7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305" y="4136100"/>
            <a:ext cx="40957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8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A1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1BC9D3-4857-4121-86D9-AD7CDF6C9AF1}"/>
              </a:ext>
            </a:extLst>
          </p:cNvPr>
          <p:cNvPicPr>
            <a:picLocks noGrp="1" noSelect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" y="285750"/>
            <a:ext cx="5276850" cy="65722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48F154-1BB8-47DE-9FA3-A4D2FEF22BF5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72540" y="3375660"/>
            <a:ext cx="4145280" cy="3429000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2B5322-99AF-466B-9B28-D2A894C80AFE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1894126" y="3661092"/>
            <a:ext cx="2215911" cy="346075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>
                <a:solidFill>
                  <a:schemeClr val="tx1"/>
                </a:solidFill>
              </a:rPr>
              <a:t>Import to next frame of Spr work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5E5E8-FAF1-498E-B713-2B681C9CD992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1894126" y="3417889"/>
            <a:ext cx="1930161" cy="346075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Export to single frame of Spr file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1E302A-2756-4D5D-A42D-6058FD4DFB16}"/>
              </a:ext>
            </a:extLst>
          </p:cNvPr>
          <p:cNvPicPr>
            <a:picLocks noGrp="1" noSelect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91" y="3488055"/>
            <a:ext cx="216776" cy="214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AF0EE6-822A-4FB7-B962-A0673C603897}"/>
              </a:ext>
            </a:extLst>
          </p:cNvPr>
          <p:cNvPicPr>
            <a:picLocks noGrp="1" noSelect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117" y="3715781"/>
            <a:ext cx="250621" cy="2366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5F0C06A-456E-42D5-B853-E88A85140E70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147638" y="195264"/>
            <a:ext cx="5872162" cy="138112"/>
          </a:xfrm>
          <a:prstGeom prst="rect">
            <a:avLst/>
          </a:prstGeom>
          <a:solidFill>
            <a:srgbClr val="A1A1A1"/>
          </a:solidFill>
          <a:ln>
            <a:solidFill>
              <a:srgbClr val="A1A1A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6BF2C5-6C4C-46D6-814D-6B4C08B91EAA}"/>
              </a:ext>
            </a:extLst>
          </p:cNvPr>
          <p:cNvPicPr>
            <a:picLocks noGrp="1" noSelect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170" y="2778442"/>
            <a:ext cx="4057650" cy="2457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71DF53-EC5D-41B6-ABA4-FAA0B1095B89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2164556" y="3088481"/>
            <a:ext cx="233363" cy="119063"/>
          </a:xfrm>
          <a:prstGeom prst="rect">
            <a:avLst/>
          </a:prstGeom>
          <a:solidFill>
            <a:srgbClr val="A1A1A1"/>
          </a:solidFill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D2465-E06D-4211-BC1C-C34C37A0E40D}"/>
              </a:ext>
            </a:extLst>
          </p:cNvPr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2084784" y="3040818"/>
            <a:ext cx="392905" cy="234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b="1"/>
              <a:t>640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D8051-EF71-42AB-BA07-86D160702B67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2200275" y="3255469"/>
            <a:ext cx="300316" cy="119063"/>
          </a:xfrm>
          <a:prstGeom prst="rect">
            <a:avLst/>
          </a:prstGeom>
          <a:solidFill>
            <a:srgbClr val="A1A1A1"/>
          </a:solidFill>
          <a:ln>
            <a:solidFill>
              <a:srgbClr val="A1A1A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F6D4B-98BA-4149-B64C-6BC7B4D45899}"/>
              </a:ext>
            </a:extLst>
          </p:cNvPr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2119154" y="3194647"/>
            <a:ext cx="392905" cy="234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b="1"/>
              <a:t>360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3D3C7E-C578-4880-B7FE-356A8E3816A0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2415221" y="4309826"/>
            <a:ext cx="311944" cy="137000"/>
          </a:xfrm>
          <a:prstGeom prst="rect">
            <a:avLst/>
          </a:prstGeom>
          <a:solidFill>
            <a:srgbClr val="A1A1A1"/>
          </a:solidFill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1B8861-3741-4BC7-B916-79C50A6CAC99}"/>
              </a:ext>
            </a:extLst>
          </p:cNvPr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2397919" y="4264282"/>
            <a:ext cx="392905" cy="234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b="1"/>
              <a:t>640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D1797-FE15-41D5-A306-85A8C3116CE4}"/>
              </a:ext>
            </a:extLst>
          </p:cNvPr>
          <p:cNvSpPr/>
          <p:nvPr/>
        </p:nvSpPr>
        <p:spPr>
          <a:xfrm>
            <a:off x="2466302" y="4471945"/>
            <a:ext cx="311944" cy="137001"/>
          </a:xfrm>
          <a:prstGeom prst="rect">
            <a:avLst/>
          </a:prstGeom>
          <a:solidFill>
            <a:srgbClr val="A1A1A1"/>
          </a:solidFill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E9D09-DF25-41C5-B059-CC6E8D2C2992}"/>
              </a:ext>
            </a:extLst>
          </p:cNvPr>
          <p:cNvSpPr txBox="1"/>
          <p:nvPr/>
        </p:nvSpPr>
        <p:spPr>
          <a:xfrm>
            <a:off x="2425821" y="4418864"/>
            <a:ext cx="392905" cy="1846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50" b="1"/>
              <a:t>360</a:t>
            </a:r>
          </a:p>
        </p:txBody>
      </p:sp>
    </p:spTree>
    <p:extLst>
      <p:ext uri="{BB962C8B-B14F-4D97-AF65-F5344CB8AC3E}">
        <p14:creationId xmlns:p14="http://schemas.microsoft.com/office/powerpoint/2010/main" val="137149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</cp:revision>
  <dcterms:created xsi:type="dcterms:W3CDTF">2023-09-30T02:24:53Z</dcterms:created>
  <dcterms:modified xsi:type="dcterms:W3CDTF">2023-09-30T03:31:27Z</dcterms:modified>
</cp:coreProperties>
</file>