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E2F0-0F6C-4B2F-ABFD-D8D594A4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73BF6-5BFB-4D86-8D2C-EA78AB629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647BA-CCFE-4639-A16E-21A1764A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73BD-7B93-40ED-85E7-008ED39D7C2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20149-79C0-41D2-911B-EDF91309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A4B90-6DF0-4AC7-9583-1FA2A48C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0801-4DE7-42F8-B996-00535844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6067-4393-44A5-A50D-6D38A49E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657F2-874A-4880-ACEB-14A2ABE24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0F180-E185-4A7C-928F-6AA692E3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73BD-7B93-40ED-85E7-008ED39D7C2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E66A-369E-4460-A06D-BCC1F7C5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6E22A-BECE-43C4-AECD-26AC28B1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0801-4DE7-42F8-B996-00535844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4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AC948-97A1-41CD-B652-67D28A15F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CFFEA-B6CB-4CC1-8389-260BE4D81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3E880-F9E2-4F3D-B174-C1554D6C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73BD-7B93-40ED-85E7-008ED39D7C2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17F9-78DB-4E92-9B66-2DB9DCA5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96AC-A69F-442A-91C4-2C9EDC5B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0801-4DE7-42F8-B996-00535844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1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4696-C76A-4A2F-82B1-55936BFD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0C61-F53D-4F2E-BB4F-7D679E94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E491F-8D9A-4CBF-A58F-B5EFAAD1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73BD-7B93-40ED-85E7-008ED39D7C2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53E9-80BA-405F-901E-7EBA6F0C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85DD5-0FD5-4422-8B7A-D150303A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0801-4DE7-42F8-B996-00535844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5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7EE4-F02F-4045-ABB9-E19D106A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EBE48-0AD7-4ED2-ACF3-E493903C8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1827-D531-4BE7-9925-B777695F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73BD-7B93-40ED-85E7-008ED39D7C2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08B04-2CBF-4CA5-BE9A-CB65F7BF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78F29-6E4C-4F88-B20A-A6FB6472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0801-4DE7-42F8-B996-00535844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FC5B-1CAB-4A5A-96DC-FCB06AA9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DFE9A-4C2B-4AB2-A3B8-66EF1F1AE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225B9-7BC8-4DFE-A63D-56403B700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74429-098D-4B2F-A33E-A9B08417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73BD-7B93-40ED-85E7-008ED39D7C2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3C939-FC83-4EC1-AA85-EB9A76A4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A06BE-9531-45F0-888E-AE3D02AE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0801-4DE7-42F8-B996-00535844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68D5-0223-4239-9472-D9D640F8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38C8-0532-4F07-9691-00C805C3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3615A-CCB8-4218-A488-A62AE1C12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63CB2-CBF3-4DD4-9F4F-8E7B5B5A4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A32FC-6D12-422C-B948-1A1D0CF88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7B9BD-9252-41AD-B0C4-E0950A81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73BD-7B93-40ED-85E7-008ED39D7C2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6DFAC-FFA1-47C7-912E-FCD341B2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5E245-CBA9-4720-8E5C-9873609F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0801-4DE7-42F8-B996-00535844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9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DBB4-E8AF-43DC-B14B-3550E837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A97F1-A306-45F5-ACA7-5AE52E16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73BD-7B93-40ED-85E7-008ED39D7C2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87525-1655-4844-8663-02F6A4FD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CA4F2-7978-4C70-926B-715F1CB7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0801-4DE7-42F8-B996-00535844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DD834-7794-42C2-9F8C-EDB36001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73BD-7B93-40ED-85E7-008ED39D7C2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952EC-DF15-41B3-83F2-C582E846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8BED8-D418-4B2B-A78B-D3F06C51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0801-4DE7-42F8-B996-00535844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6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4E41-7F92-45DB-8AE3-3998DE53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FFD1-2977-4BD2-91AE-DB998FB17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D2E5D-37F4-4A80-A964-EF06C67C8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8C769-EE98-4A03-893C-D44EF2A7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73BD-7B93-40ED-85E7-008ED39D7C2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2C987-6C0C-4231-9C46-3152CA54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C4B4C-214D-4142-8B43-E0D415F8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0801-4DE7-42F8-B996-00535844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8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A339-3321-4CBC-AEFC-9F274E66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FE5A5-2BF7-4BFF-B359-34B50FD5E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A80CA-9353-46C2-8DBA-828C982B3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593D2-7E19-4618-B051-9484D270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73BD-7B93-40ED-85E7-008ED39D7C2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50246-430C-496E-9ED6-CA668E68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1B66E-FBC0-4A3B-A756-A5ABE9C9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0801-4DE7-42F8-B996-00535844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8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9FF8C-9B6A-41A2-B213-048A6BA4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29B4A-D0B7-4E54-A4E0-63F8C9617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6812-1835-42D4-B6DD-0DEBDC085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073BD-7B93-40ED-85E7-008ED39D7C2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1D2B-AF62-4875-8D8F-F00189B7C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BA95-4F99-4AB0-90F8-F476058DE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10801-4DE7-42F8-B996-00535844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3DAD36-4AF5-4E44-9D03-855C9B6A369D}"/>
              </a:ext>
            </a:extLst>
          </p:cNvPr>
          <p:cNvSpPr txBox="1"/>
          <p:nvPr/>
        </p:nvSpPr>
        <p:spPr>
          <a:xfrm>
            <a:off x="241144" y="184301"/>
            <a:ext cx="205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Feature plan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03B60AF-C928-415F-B0FD-62C21B1DC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27536"/>
              </p:ext>
            </p:extLst>
          </p:nvPr>
        </p:nvGraphicFramePr>
        <p:xfrm>
          <a:off x="494953" y="1089262"/>
          <a:ext cx="2281804" cy="4679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1804">
                  <a:extLst>
                    <a:ext uri="{9D8B030D-6E8A-4147-A177-3AD203B41FA5}">
                      <a16:colId xmlns:a16="http://schemas.microsoft.com/office/drawing/2014/main" val="1144669610"/>
                    </a:ext>
                  </a:extLst>
                </a:gridCol>
              </a:tblGrid>
              <a:tr h="377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Phase 1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35383"/>
                  </a:ext>
                </a:extLst>
              </a:tr>
              <a:tr h="741595">
                <a:tc>
                  <a:txBody>
                    <a:bodyPr/>
                    <a:lstStyle/>
                    <a:p>
                      <a:r>
                        <a:rPr lang="en-US" sz="1400" dirty="0"/>
                        <a:t>Open and display SPR, PNG, JPG image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218947"/>
                  </a:ext>
                </a:extLst>
              </a:tr>
              <a:tr h="741595">
                <a:tc>
                  <a:txBody>
                    <a:bodyPr/>
                    <a:lstStyle/>
                    <a:p>
                      <a:r>
                        <a:rPr lang="en-US" sz="1400" dirty="0"/>
                        <a:t>Save current displaying bitmap to SPR, JPG, PNG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0084"/>
                  </a:ext>
                </a:extLst>
              </a:tr>
              <a:tr h="593956">
                <a:tc>
                  <a:txBody>
                    <a:bodyPr/>
                    <a:lstStyle/>
                    <a:p>
                      <a:r>
                        <a:rPr lang="en-US" sz="1400" dirty="0"/>
                        <a:t>Play animation of SPR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99691"/>
                  </a:ext>
                </a:extLst>
              </a:tr>
              <a:tr h="741595">
                <a:tc>
                  <a:txBody>
                    <a:bodyPr/>
                    <a:lstStyle/>
                    <a:p>
                      <a:r>
                        <a:rPr lang="en-US" sz="1400" dirty="0"/>
                        <a:t>Edit frame position, frame size of SPR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73671"/>
                  </a:ext>
                </a:extLst>
              </a:tr>
              <a:tr h="741595">
                <a:tc>
                  <a:txBody>
                    <a:bodyPr/>
                    <a:lstStyle/>
                    <a:p>
                      <a:r>
                        <a:rPr lang="en-US" sz="1400" dirty="0"/>
                        <a:t>Show image file info (SPR, JPG, PNG)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291562"/>
                  </a:ext>
                </a:extLst>
              </a:tr>
              <a:tr h="741595">
                <a:tc>
                  <a:txBody>
                    <a:bodyPr/>
                    <a:lstStyle/>
                    <a:p>
                      <a:r>
                        <a:rPr lang="en-US" sz="1400" dirty="0"/>
                        <a:t>Show image color source table with color ordering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01357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B08C61-8C89-4F4A-B613-740F6C857548}"/>
              </a:ext>
            </a:extLst>
          </p:cNvPr>
          <p:cNvCxnSpPr/>
          <p:nvPr/>
        </p:nvCxnSpPr>
        <p:spPr>
          <a:xfrm>
            <a:off x="241144" y="707521"/>
            <a:ext cx="108994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F3C4B69-B96E-48DC-A9F1-94F72B8C9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96681"/>
              </p:ext>
            </p:extLst>
          </p:nvPr>
        </p:nvGraphicFramePr>
        <p:xfrm>
          <a:off x="3659001" y="1089262"/>
          <a:ext cx="2281804" cy="24907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1804">
                  <a:extLst>
                    <a:ext uri="{9D8B030D-6E8A-4147-A177-3AD203B41FA5}">
                      <a16:colId xmlns:a16="http://schemas.microsoft.com/office/drawing/2014/main" val="1144669610"/>
                    </a:ext>
                  </a:extLst>
                </a:gridCol>
              </a:tblGrid>
              <a:tr h="377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Phase 2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35383"/>
                  </a:ext>
                </a:extLst>
              </a:tr>
              <a:tr h="741595">
                <a:tc>
                  <a:txBody>
                    <a:bodyPr/>
                    <a:lstStyle/>
                    <a:p>
                      <a:r>
                        <a:rPr lang="en-US" sz="1400" dirty="0"/>
                        <a:t>Open the currently displayed image file in a separate window with size parameters equivalent to the size of the image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218947"/>
                  </a:ext>
                </a:extLst>
              </a:tr>
              <a:tr h="741595">
                <a:tc>
                  <a:txBody>
                    <a:bodyPr/>
                    <a:lstStyle/>
                    <a:p>
                      <a:r>
                        <a:rPr lang="en-US" sz="1400" dirty="0"/>
                        <a:t>Merge multiple PNG and JPG files to create one SPR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0084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0255B1D6-EB20-42F3-A2C7-D8BF699F5ABA}"/>
              </a:ext>
            </a:extLst>
          </p:cNvPr>
          <p:cNvSpPr/>
          <p:nvPr/>
        </p:nvSpPr>
        <p:spPr>
          <a:xfrm>
            <a:off x="2965509" y="2105378"/>
            <a:ext cx="504740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785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Tran Huy</cp:lastModifiedBy>
  <cp:revision>3</cp:revision>
  <dcterms:created xsi:type="dcterms:W3CDTF">2023-09-25T12:45:10Z</dcterms:created>
  <dcterms:modified xsi:type="dcterms:W3CDTF">2023-10-03T15:47:07Z</dcterms:modified>
</cp:coreProperties>
</file>