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2" autoAdjust="0"/>
  </p:normalViewPr>
  <p:slideViewPr>
    <p:cSldViewPr>
      <p:cViewPr varScale="1">
        <p:scale>
          <a:sx n="130" d="100"/>
          <a:sy n="130" d="100"/>
        </p:scale>
        <p:origin x="20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8C3C9E-F5E0-44F3-86D1-CAA65DCCF7F9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9762B1-E659-4E62-B0B4-DD4E483263D7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AA062A-FBC2-4F86-943D-D61FDEE1F488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37194-B16B-4C72-9C86-364E6C2685D3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547BF-0762-41F5-84B4-303584072F7A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554FE1-CC09-4756-8850-A0A61052E47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B60453-84DF-48C8-AB34-9C904AAB7B32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FB514D-A02F-4B5E-B2FD-5130CF4F300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B352A9-D2E5-4E42-8F86-090C1E93CE40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D2B2E-1B88-4B74-94AD-CD5FAC516325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CC98C-5F2F-4808-85CC-5513F0BBED06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644866-79CA-4747-80B5-367DBBC423E8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4C464-4557-4545-AE3E-834D38DAD8F6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A74E4C-1180-45CF-82D0-F78FC2C95AA5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C213373-7A4E-40B0-8875-BBFE323A15D8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B0FA4C-875E-4B2B-AA0C-41566882B7E2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69480F-3B74-4CC4-8434-19572E98721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03CB132-6C52-4CF5-8E55-A5968F13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784110" y="15141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5170283" y="150793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6101173" y="150088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6560890" y="150315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444337" y="151847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1806928" y="151847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4305172" y="158181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6347</TotalTime>
  <Words>1560</Words>
  <Application>Microsoft Office PowerPoint</Application>
  <PresentationFormat>On-screen Show (4:3)</PresentationFormat>
  <Paragraphs>562</Paragraphs>
  <Slides>28</Slides>
  <Notes>11</Notes>
  <HiddenSlides>22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169</cp:revision>
  <dcterms:created xsi:type="dcterms:W3CDTF">2020-11-08T11:20:53Z</dcterms:created>
  <dcterms:modified xsi:type="dcterms:W3CDTF">2021-02-08T05:28:17Z</dcterms:modified>
</cp:coreProperties>
</file>