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4BB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2" autoAdjust="0"/>
  </p:normalViewPr>
  <p:slideViewPr>
    <p:cSldViewPr>
      <p:cViewPr>
        <p:scale>
          <a:sx n="100" d="100"/>
          <a:sy n="100" d="100"/>
        </p:scale>
        <p:origin x="-498" y="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069181" y="1447800"/>
            <a:ext cx="6410008" cy="3384032"/>
            <a:chOff x="1041082" y="1447800"/>
            <a:chExt cx="6451124" cy="33840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5925820" y="3276600"/>
              <a:ext cx="1554480" cy="1554480"/>
              <a:chOff x="2661761" y="1447800"/>
              <a:chExt cx="1554480" cy="155448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661761" y="1447800"/>
                <a:ext cx="1554480" cy="155448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" name="Picture 10" descr="C:\Users\HuyTran\Desktop\WPF project\menu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038600" y="1500145"/>
                <a:ext cx="136525" cy="136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1041082" y="1447800"/>
              <a:ext cx="1554480" cy="1554480"/>
              <a:chOff x="1041082" y="1447800"/>
              <a:chExt cx="1554480" cy="155448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041082" y="1447800"/>
                <a:ext cx="1554480" cy="1554480"/>
                <a:chOff x="2661761" y="1447800"/>
                <a:chExt cx="1554480" cy="155448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2661761" y="1447800"/>
                  <a:ext cx="1554480" cy="1554480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3" name="Picture 10" descr="C:\Users\HuyTran\Desktop\WPF project\menu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38600" y="1500145"/>
                  <a:ext cx="136525" cy="1365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35" name="Picture 11" descr="C:\Users\HuyTran\Desktop\WPF project\personal_inf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122" y="1655957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1361122" y="2447247"/>
                <a:ext cx="9694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Thông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tin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cá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endPara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275931" y="1447800"/>
              <a:ext cx="1554480" cy="1554480"/>
              <a:chOff x="2661761" y="1447800"/>
              <a:chExt cx="1554480" cy="155448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661761" y="1447800"/>
                <a:ext cx="1554480" cy="155448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10" descr="C:\Users\HuyTran\Desktop\WPF project\menu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038600" y="1500145"/>
                <a:ext cx="136525" cy="136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661761" y="1447800"/>
              <a:ext cx="1554480" cy="1554480"/>
              <a:chOff x="2661761" y="1447800"/>
              <a:chExt cx="1554480" cy="155448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661761" y="1447800"/>
                <a:ext cx="1554480" cy="1554480"/>
                <a:chOff x="2661761" y="1447800"/>
                <a:chExt cx="1554480" cy="155448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2661761" y="1447800"/>
                  <a:ext cx="1554480" cy="1554480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34" name="Picture 10" descr="C:\Users\HuyTran\Desktop\WPF project\menu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38600" y="1500145"/>
                  <a:ext cx="136525" cy="1365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3" name="Picture 9" descr="C:\Users\HuyTran\Desktop\WPF project\Pharmacy\Pharmacy_R1\Pharmacy\Pharmacy\Resource\Icons\app 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1801" y="1532847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949575" y="2447247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nhà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thuốc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937726" y="1447800"/>
              <a:ext cx="1554480" cy="1554480"/>
              <a:chOff x="5937726" y="1447800"/>
              <a:chExt cx="1554480" cy="155448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937726" y="1447800"/>
                <a:ext cx="1554480" cy="1554480"/>
                <a:chOff x="2661761" y="1447800"/>
                <a:chExt cx="1554480" cy="155448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661761" y="1447800"/>
                  <a:ext cx="1554480" cy="1554480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Picture 10" descr="C:\Users\HuyTran\Desktop\WPF project\menu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38600" y="1500145"/>
                  <a:ext cx="136525" cy="1365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38" name="Picture 14" descr="C:\Users\HuyTran\Desktop\WPF project\customerManage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5401" y="1616191"/>
                <a:ext cx="747712" cy="747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223794" y="2447246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khách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hàng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69181" y="3277352"/>
              <a:ext cx="1554480" cy="1554480"/>
              <a:chOff x="1069181" y="3277352"/>
              <a:chExt cx="1554480" cy="155448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069181" y="3277352"/>
                <a:ext cx="1554480" cy="1554480"/>
                <a:chOff x="2661761" y="1447800"/>
                <a:chExt cx="1554480" cy="155448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661761" y="1447800"/>
                  <a:ext cx="1554480" cy="1554480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4" name="Picture 10" descr="C:\Users\HuyTran\Desktop\WPF project\menu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38600" y="1500145"/>
                  <a:ext cx="136525" cy="1365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39" name="Picture 15" descr="C:\Users\HuyTran\Desktop\WPF project\vendo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2323" y="3429000"/>
                <a:ext cx="787084" cy="787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355249" y="4276798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nhập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kho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661761" y="3277352"/>
              <a:ext cx="1554480" cy="1554480"/>
              <a:chOff x="2661761" y="3277352"/>
              <a:chExt cx="1554480" cy="155448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661761" y="3277352"/>
                <a:ext cx="1554480" cy="1554480"/>
                <a:chOff x="2661761" y="1447800"/>
                <a:chExt cx="1554480" cy="1554480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661761" y="1447800"/>
                  <a:ext cx="1554480" cy="1554480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1" name="Picture 10" descr="C:\Users\HuyTran\Desktop\WPF project\menu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38600" y="1500145"/>
                  <a:ext cx="136525" cy="1365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9" name="TextBox 78"/>
              <p:cNvSpPr txBox="1"/>
              <p:nvPr/>
            </p:nvSpPr>
            <p:spPr>
              <a:xfrm>
                <a:off x="2947829" y="4276798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bán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hàng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  <p:pic>
            <p:nvPicPr>
              <p:cNvPr id="1040" name="Picture 16" descr="C:\Users\HuyTran\Desktop\WPF project\sale_manage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5783" y="3515840"/>
                <a:ext cx="706436" cy="7064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4277121" y="3276600"/>
              <a:ext cx="1554480" cy="1554480"/>
              <a:chOff x="4277121" y="3276600"/>
              <a:chExt cx="1554480" cy="155448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4277121" y="3276600"/>
                <a:ext cx="1554480" cy="1554480"/>
                <a:chOff x="2661761" y="3277352"/>
                <a:chExt cx="1554480" cy="1554480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9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3185240" y="4276798"/>
                  <a:ext cx="5254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rPr>
                    <a:t>Báo</a:t>
                  </a:r>
                  <a:r>
                    <a:rPr lang="en-US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1000" b="1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rPr>
                    <a:t>cáo</a:t>
                  </a:r>
                  <a:endPara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endParaRPr>
                </a:p>
              </p:txBody>
            </p:sp>
          </p:grpSp>
          <p:pic>
            <p:nvPicPr>
              <p:cNvPr id="1041" name="Picture 17" descr="C:\Users\HuyTran\Desktop\WPF project\report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5046" y="3538700"/>
                <a:ext cx="625154" cy="625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Rectangle 3"/>
          <p:cNvSpPr/>
          <p:nvPr/>
        </p:nvSpPr>
        <p:spPr>
          <a:xfrm>
            <a:off x="1069181" y="114300"/>
            <a:ext cx="6400800" cy="1181100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581025"/>
            <a:ext cx="1371600" cy="1362075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652462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505258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</a:rPr>
              <a:t>Nguyễn</a:t>
            </a:r>
            <a:r>
              <a:rPr 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</a:rPr>
              <a:t>Thanh</a:t>
            </a:r>
            <a:r>
              <a:rPr 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</a:rPr>
              <a:t>Tùng</a:t>
            </a:r>
            <a:endParaRPr 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itchFamily="34" charset="0"/>
            </a:endParaRPr>
          </a:p>
        </p:txBody>
      </p:sp>
      <p:pic>
        <p:nvPicPr>
          <p:cNvPr id="1027" name="Picture 3" descr="C:\Users\HuyTran\Desktop\WPF project\Phon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6" y="53180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10201" y="49552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+84 383854090</a:t>
            </a:r>
            <a:endParaRPr lang="en-US" sz="800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pic>
        <p:nvPicPr>
          <p:cNvPr id="1028" name="Picture 4" descr="C:\Users\HuyTran\Desktop\WPF project\mai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214" y="710966"/>
            <a:ext cx="151212" cy="15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10201" y="671678"/>
            <a:ext cx="1089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TungThanh12@gmail.com</a:t>
            </a:r>
            <a:endParaRPr lang="en-US" sz="800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pic>
        <p:nvPicPr>
          <p:cNvPr id="1029" name="Picture 5" descr="C:\Users\HuyTran\Desktop\WPF project\fb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987" y="887122"/>
            <a:ext cx="153437" cy="15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10201" y="856118"/>
            <a:ext cx="1089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Bahnschrift Light Condensed" pitchFamily="34" charset="0"/>
              </a:rPr>
              <a:t>t</a:t>
            </a:r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ungthanh12.facebook.com</a:t>
            </a:r>
            <a:endParaRPr lang="en-US" sz="800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pic>
        <p:nvPicPr>
          <p:cNvPr id="1030" name="Picture 6" descr="C:\Users\HuyTran\Desktop\WPF project\Ad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214" y="107156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410200" y="1027568"/>
            <a:ext cx="1927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25 </a:t>
            </a:r>
            <a:r>
              <a:rPr lang="en-US" sz="800" dirty="0" err="1" smtClean="0">
                <a:solidFill>
                  <a:schemeClr val="bg1"/>
                </a:solidFill>
                <a:latin typeface="Bahnschrift Light Condensed" pitchFamily="34" charset="0"/>
              </a:rPr>
              <a:t>Phan</a:t>
            </a:r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  <a:latin typeface="Bahnschrift Light Condensed" pitchFamily="34" charset="0"/>
              </a:rPr>
              <a:t>Đình</a:t>
            </a:r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  <a:latin typeface="Bahnschrift Light Condensed" pitchFamily="34" charset="0"/>
              </a:rPr>
              <a:t>Phùng</a:t>
            </a:r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, Long </a:t>
            </a:r>
            <a:r>
              <a:rPr lang="en-US" sz="800" dirty="0" err="1" smtClean="0">
                <a:solidFill>
                  <a:schemeClr val="bg1"/>
                </a:solidFill>
                <a:latin typeface="Bahnschrift Light Condensed" pitchFamily="34" charset="0"/>
              </a:rPr>
              <a:t>Biên</a:t>
            </a:r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, </a:t>
            </a:r>
            <a:r>
              <a:rPr lang="en-US" sz="800" dirty="0" err="1" smtClean="0">
                <a:solidFill>
                  <a:schemeClr val="bg1"/>
                </a:solidFill>
                <a:latin typeface="Bahnschrift Light Condensed" pitchFamily="34" charset="0"/>
              </a:rPr>
              <a:t>Hà</a:t>
            </a:r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  <a:latin typeface="Bahnschrift Light Condensed" pitchFamily="34" charset="0"/>
              </a:rPr>
              <a:t>Nội</a:t>
            </a:r>
            <a:endParaRPr lang="en-US" sz="800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5113" y="114300"/>
            <a:ext cx="457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tung.tn </a:t>
            </a:r>
          </a:p>
        </p:txBody>
      </p:sp>
      <p:pic>
        <p:nvPicPr>
          <p:cNvPr id="1032" name="Picture 8" descr="C:\Users\HuyTran\Desktop\WPF project\Paul_Circ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52462"/>
            <a:ext cx="1219200" cy="12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00400" y="74140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</a:rPr>
              <a:t>Tùng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</a:rPr>
              <a:t>Dany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9422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Bahnschrift SemiCondensed" pitchFamily="34" charset="0"/>
              </a:rPr>
              <a:t>Kỹ</a:t>
            </a:r>
            <a:r>
              <a:rPr lang="en-US" sz="1200" dirty="0" smtClean="0">
                <a:solidFill>
                  <a:schemeClr val="bg1"/>
                </a:solidFill>
                <a:latin typeface="Bahnschrift SemiCondensed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Bahnschrift SemiCondensed" pitchFamily="34" charset="0"/>
              </a:rPr>
              <a:t>sư</a:t>
            </a:r>
            <a:r>
              <a:rPr lang="en-US" sz="1200" dirty="0" smtClean="0">
                <a:solidFill>
                  <a:schemeClr val="bg1"/>
                </a:solidFill>
                <a:latin typeface="Bahnschrift SemiCondensed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Bahnschrift SemiCondensed" pitchFamily="34" charset="0"/>
              </a:rPr>
              <a:t>phần</a:t>
            </a:r>
            <a:r>
              <a:rPr lang="en-US" sz="1200" dirty="0" smtClean="0">
                <a:solidFill>
                  <a:schemeClr val="bg1"/>
                </a:solidFill>
                <a:latin typeface="Bahnschrift SemiCondensed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Bahnschrift SemiCondensed" pitchFamily="34" charset="0"/>
              </a:rPr>
              <a:t>mềm</a:t>
            </a:r>
            <a:endParaRPr lang="en-US" sz="1200" dirty="0">
              <a:solidFill>
                <a:schemeClr val="bg1"/>
              </a:solidFill>
              <a:latin typeface="Bahnschrift SemiCondensed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6600" y="114300"/>
            <a:ext cx="383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Bahnschrift Light Condensed" pitchFamily="34" charset="0"/>
              </a:rPr>
              <a:t>12:30</a:t>
            </a:r>
          </a:p>
        </p:txBody>
      </p:sp>
      <p:pic>
        <p:nvPicPr>
          <p:cNvPr id="1036" name="Picture 12" descr="C:\Users\HuyTran\Desktop\WPF project\emplye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71" y="153284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527708" y="2447246"/>
            <a:ext cx="1050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itchFamily="34" charset="0"/>
              </a:rPr>
              <a:t>Quản</a:t>
            </a:r>
            <a:r>
              <a:rPr 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itchFamily="34" charset="0"/>
              </a:rPr>
              <a:t>lý</a:t>
            </a:r>
            <a:r>
              <a:rPr 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itchFamily="34" charset="0"/>
              </a:rPr>
              <a:t>nhân</a:t>
            </a:r>
            <a:r>
              <a:rPr 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itchFamily="34" charset="0"/>
              </a:rPr>
              <a:t>viên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378577" y="3910902"/>
            <a:ext cx="693735" cy="201168"/>
            <a:chOff x="6296027" y="3979736"/>
            <a:chExt cx="693735" cy="201168"/>
          </a:xfrm>
        </p:grpSpPr>
        <p:sp>
          <p:nvSpPr>
            <p:cNvPr id="39" name="Oval 38"/>
            <p:cNvSpPr/>
            <p:nvPr/>
          </p:nvSpPr>
          <p:spPr>
            <a:xfrm>
              <a:off x="6296027" y="3979736"/>
              <a:ext cx="203200" cy="201168"/>
            </a:xfrm>
            <a:prstGeom prst="ellipse">
              <a:avLst/>
            </a:prstGeom>
            <a:solidFill>
              <a:srgbClr val="5454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6546056" y="3979736"/>
              <a:ext cx="203200" cy="201168"/>
            </a:xfrm>
            <a:prstGeom prst="ellipse">
              <a:avLst/>
            </a:prstGeom>
            <a:solidFill>
              <a:srgbClr val="5454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6786562" y="3979736"/>
              <a:ext cx="203200" cy="201168"/>
            </a:xfrm>
            <a:prstGeom prst="ellipse">
              <a:avLst/>
            </a:prstGeom>
            <a:solidFill>
              <a:srgbClr val="5454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091406" y="5125872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2020-11-08T11:20:53Z</dcterms:created>
  <dcterms:modified xsi:type="dcterms:W3CDTF">2020-11-08T14:58:20Z</dcterms:modified>
</cp:coreProperties>
</file>