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6156</TotalTime>
  <Words>1569</Words>
  <Application>Microsoft Office PowerPoint</Application>
  <PresentationFormat>On-screen Show (4:3)</PresentationFormat>
  <Paragraphs>560</Paragraphs>
  <Slides>28</Slides>
  <Notes>10</Notes>
  <HiddenSlides>19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158</cp:revision>
  <dcterms:created xsi:type="dcterms:W3CDTF">2020-11-08T11:20:53Z</dcterms:created>
  <dcterms:modified xsi:type="dcterms:W3CDTF">2021-01-31T17:19:28Z</dcterms:modified>
</cp:coreProperties>
</file>