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6" r:id="rId25"/>
    <p:sldId id="284" r:id="rId26"/>
    <p:sldId id="283" r:id="rId27"/>
    <p:sldId id="2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93" d="100"/>
          <a:sy n="93" d="100"/>
        </p:scale>
        <p:origin x="9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4913267" y="376875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5681986" y="378344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558131" y="37863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211424" y="37883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181364" y="3775909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FCA46-CCB5-44AC-BFB3-C575A3B9E361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2F031-675C-4D31-A559-4D28AD9DC0D0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F133-A558-4349-B807-8C9B346EA51D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6476F-DB56-4F39-BFDD-326428CD24E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0A5E2-1D1B-488A-8530-3077797C4D1D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4DC447-5BCA-474B-AADF-D4C4C0A2C8CD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02186-B2F0-420B-8289-FD1D72EE3FFC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1F624-40A6-41EE-BDCD-7D44E117F542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C924A-BAB9-4F70-98EE-2C236BD8187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3821FB-A144-450F-A525-F435896F24F5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CB21D-ADDC-4636-A63A-769412B9DF89}"/>
              </a:ext>
            </a:extLst>
          </p:cNvPr>
          <p:cNvSpPr txBox="1"/>
          <p:nvPr/>
        </p:nvSpPr>
        <p:spPr>
          <a:xfrm>
            <a:off x="4913267" y="376875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827624-0269-4002-9DF4-6D1732A7D877}"/>
              </a:ext>
            </a:extLst>
          </p:cNvPr>
          <p:cNvSpPr/>
          <p:nvPr/>
        </p:nvSpPr>
        <p:spPr>
          <a:xfrm>
            <a:off x="5681986" y="378344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D6DDA8-2E4B-465E-97E0-E664BFE291ED}"/>
              </a:ext>
            </a:extLst>
          </p:cNvPr>
          <p:cNvSpPr txBox="1"/>
          <p:nvPr/>
        </p:nvSpPr>
        <p:spPr>
          <a:xfrm>
            <a:off x="6558131" y="37863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4D757-F192-430C-B9BA-2790D21B73D1}"/>
              </a:ext>
            </a:extLst>
          </p:cNvPr>
          <p:cNvSpPr/>
          <p:nvPr/>
        </p:nvSpPr>
        <p:spPr>
          <a:xfrm>
            <a:off x="7211424" y="37883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0DE2D4-5BEB-44EC-A843-406A1D1D4B49}"/>
              </a:ext>
            </a:extLst>
          </p:cNvPr>
          <p:cNvSpPr/>
          <p:nvPr/>
        </p:nvSpPr>
        <p:spPr>
          <a:xfrm>
            <a:off x="8181364" y="3775909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5354</TotalTime>
  <Words>1490</Words>
  <Application>Microsoft Office PowerPoint</Application>
  <PresentationFormat>On-screen Show (4:3)</PresentationFormat>
  <Paragraphs>527</Paragraphs>
  <Slides>27</Slides>
  <Notes>9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139</cp:revision>
  <dcterms:created xsi:type="dcterms:W3CDTF">2020-11-08T11:20:53Z</dcterms:created>
  <dcterms:modified xsi:type="dcterms:W3CDTF">2021-01-11T16:44:01Z</dcterms:modified>
</cp:coreProperties>
</file>