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7" r:id="rId19"/>
    <p:sldId id="278" r:id="rId20"/>
    <p:sldId id="279" r:id="rId21"/>
    <p:sldId id="280" r:id="rId22"/>
    <p:sldId id="281" r:id="rId23"/>
    <p:sldId id="282" r:id="rId24"/>
    <p:sldId id="285" r:id="rId25"/>
    <p:sldId id="286" r:id="rId26"/>
    <p:sldId id="284" r:id="rId27"/>
    <p:sldId id="283" r:id="rId28"/>
    <p:sldId id="288" r:id="rId29"/>
    <p:sldId id="289" r:id="rId30"/>
    <p:sldId id="25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BF60"/>
    <a:srgbClr val="36D68A"/>
    <a:srgbClr val="ECECEC"/>
    <a:srgbClr val="006600"/>
    <a:srgbClr val="55B955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55" autoAdjust="0"/>
    <p:restoredTop sz="94662" autoAdjust="0"/>
  </p:normalViewPr>
  <p:slideViewPr>
    <p:cSldViewPr>
      <p:cViewPr>
        <p:scale>
          <a:sx n="75" d="100"/>
          <a:sy n="75" d="100"/>
        </p:scale>
        <p:origin x="-1032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Thu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d\-mmm</c:formatCode>
                <c:ptCount val="4"/>
                <c:pt idx="0">
                  <c:v>44199</c:v>
                </c:pt>
                <c:pt idx="1">
                  <c:v>44230</c:v>
                </c:pt>
                <c:pt idx="2">
                  <c:v>44258</c:v>
                </c:pt>
                <c:pt idx="3">
                  <c:v>44289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d\-mmm</c:formatCode>
                <c:ptCount val="4"/>
                <c:pt idx="0">
                  <c:v>44199</c:v>
                </c:pt>
                <c:pt idx="1">
                  <c:v>44230</c:v>
                </c:pt>
                <c:pt idx="2">
                  <c:v>44258</c:v>
                </c:pt>
                <c:pt idx="3">
                  <c:v>44289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Lợi nhuận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d\-mmm</c:formatCode>
                <c:ptCount val="4"/>
                <c:pt idx="0">
                  <c:v>44199</c:v>
                </c:pt>
                <c:pt idx="1">
                  <c:v>44230</c:v>
                </c:pt>
                <c:pt idx="2">
                  <c:v>44258</c:v>
                </c:pt>
                <c:pt idx="3">
                  <c:v>44289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1.9</c:v>
                </c:pt>
                <c:pt idx="1">
                  <c:v>-1.9000000000000004</c:v>
                </c:pt>
                <c:pt idx="2">
                  <c:v>1.7</c:v>
                </c:pt>
                <c:pt idx="3">
                  <c:v>1.7000000000000002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8946944"/>
        <c:axId val="238952832"/>
      </c:barChart>
      <c:dateAx>
        <c:axId val="238946944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crossAx val="238952832"/>
        <c:crosses val="autoZero"/>
        <c:auto val="1"/>
        <c:lblOffset val="100"/>
        <c:baseTimeUnit val="months"/>
      </c:dateAx>
      <c:valAx>
        <c:axId val="238952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89469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3EC3E-9EBC-4FB4-91A0-D81688C8730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3B38A-DAB2-4820-BD2E-7A10EE47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5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7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8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5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4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9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80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9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3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0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9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8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886C-002B-40DC-BBAF-4CA608631BA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3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29.png"/><Relationship Id="rId5" Type="http://schemas.openxmlformats.org/officeDocument/2006/relationships/image" Target="../media/image38.png"/><Relationship Id="rId10" Type="http://schemas.openxmlformats.org/officeDocument/2006/relationships/image" Target="../media/image2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4BCC0B1-48EA-49D9-A91C-6152C71B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685800"/>
            <a:ext cx="7086600" cy="5457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Khuyến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theo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xmlns="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Khuyến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mãi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E0AE89D-4FA9-4115-8B78-5EC058441CB9}"/>
              </a:ext>
            </a:extLst>
          </p:cNvPr>
          <p:cNvSpPr txBox="1"/>
          <p:nvPr/>
        </p:nvSpPr>
        <p:spPr>
          <a:xfrm>
            <a:off x="4648201" y="290426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Chiết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khấu</a:t>
            </a:r>
            <a:r>
              <a:rPr lang="en-US" sz="1200" dirty="0">
                <a:latin typeface="+mj-lt"/>
              </a:rPr>
              <a:t> %:*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05C8096-46D4-4A7C-A2B8-9D79A1BCDC32}"/>
              </a:ext>
            </a:extLst>
          </p:cNvPr>
          <p:cNvSpPr txBox="1"/>
          <p:nvPr/>
        </p:nvSpPr>
        <p:spPr>
          <a:xfrm>
            <a:off x="4648200" y="3322530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F69AF0D9-0AAE-4E50-8597-FDBE5BA3762C}"/>
              </a:ext>
            </a:extLst>
          </p:cNvPr>
          <p:cNvSpPr/>
          <p:nvPr/>
        </p:nvSpPr>
        <p:spPr>
          <a:xfrm>
            <a:off x="6096000" y="2895691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D1AFC196-8286-44EA-B141-AB550462EA4C}"/>
              </a:ext>
            </a:extLst>
          </p:cNvPr>
          <p:cNvSpPr/>
          <p:nvPr/>
        </p:nvSpPr>
        <p:spPr>
          <a:xfrm>
            <a:off x="6096000" y="3305375"/>
            <a:ext cx="2971800" cy="598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93F1A291-15A0-4EEE-A517-C4C056E66505}"/>
              </a:ext>
            </a:extLst>
          </p:cNvPr>
          <p:cNvSpPr/>
          <p:nvPr/>
        </p:nvSpPr>
        <p:spPr>
          <a:xfrm>
            <a:off x="7714343" y="4052398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C313D5D0-14D9-4013-A702-8F05786AB4A7}"/>
              </a:ext>
            </a:extLst>
          </p:cNvPr>
          <p:cNvSpPr/>
          <p:nvPr/>
        </p:nvSpPr>
        <p:spPr>
          <a:xfrm>
            <a:off x="6228443" y="4051096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E490A08-29E0-4571-9E90-06F47C84DC9B}"/>
              </a:ext>
            </a:extLst>
          </p:cNvPr>
          <p:cNvSpPr txBox="1"/>
          <p:nvPr/>
        </p:nvSpPr>
        <p:spPr>
          <a:xfrm>
            <a:off x="487531" y="28956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6E234CCF-F0D4-4828-A7E0-AD8DBE9D5157}"/>
              </a:ext>
            </a:extLst>
          </p:cNvPr>
          <p:cNvSpPr/>
          <p:nvPr/>
        </p:nvSpPr>
        <p:spPr>
          <a:xfrm>
            <a:off x="1663537" y="28956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xmlns="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xmlns="" id="{E2B93BB1-F878-4887-AFF7-810053AD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93810"/>
              </p:ext>
            </p:extLst>
          </p:nvPr>
        </p:nvGraphicFramePr>
        <p:xfrm>
          <a:off x="637310" y="4643594"/>
          <a:ext cx="832482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470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xmlns="" val="1291486487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xmlns="" val="4284112643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xmlns="" val="3117914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457201"/>
                  </a:ext>
                </a:extLst>
              </a:tr>
            </a:tbl>
          </a:graphicData>
        </a:graphic>
      </p:graphicFrame>
      <p:pic>
        <p:nvPicPr>
          <p:cNvPr id="33" name="Picture 8" descr="C:\Users\HuyTran\Desktop\WPF project\Paul_Circle.png">
            <a:extLst>
              <a:ext uri="{FF2B5EF4-FFF2-40B4-BE49-F238E27FC236}">
                <a16:creationId xmlns:a16="http://schemas.microsoft.com/office/drawing/2014/main" xmlns="" id="{32195FC0-28CD-4790-A24C-49F04CE1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42366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8046200F-BFB6-44F6-9BA4-2962423B01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4980761"/>
            <a:ext cx="304800" cy="304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D16D08E2-E856-4E0C-9AF4-2A5EADD25C2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5456008"/>
            <a:ext cx="304800" cy="304800"/>
          </a:xfrm>
          <a:prstGeom prst="rect">
            <a:avLst/>
          </a:prstGeom>
        </p:spPr>
      </p:pic>
      <p:pic>
        <p:nvPicPr>
          <p:cNvPr id="44" name="Picture 8" descr="C:\Users\HuyTran\Desktop\WPF project\Paul_Circle.png">
            <a:extLst>
              <a:ext uri="{FF2B5EF4-FFF2-40B4-BE49-F238E27FC236}">
                <a16:creationId xmlns:a16="http://schemas.microsoft.com/office/drawing/2014/main" xmlns="" id="{6C5005F2-AD03-4FBF-A55A-F95E95E1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93964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B50F9E7-6FDA-46FA-BDB9-58270F195A10}"/>
              </a:ext>
            </a:extLst>
          </p:cNvPr>
          <p:cNvSpPr txBox="1"/>
          <p:nvPr/>
        </p:nvSpPr>
        <p:spPr>
          <a:xfrm>
            <a:off x="637310" y="4296316"/>
            <a:ext cx="2383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Danh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sách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khách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hàng</a:t>
            </a:r>
            <a:r>
              <a:rPr lang="en-US" sz="1500" b="1" dirty="0">
                <a:latin typeface="+mj-lt"/>
              </a:rPr>
              <a:t>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F8233DEE-CB43-4357-9797-CF14F6FA100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B016A826-C07C-4935-8309-3A8C25F43B25}"/>
              </a:ext>
            </a:extLst>
          </p:cNvPr>
          <p:cNvSpPr/>
          <p:nvPr/>
        </p:nvSpPr>
        <p:spPr>
          <a:xfrm>
            <a:off x="7608673" y="6390186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724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80616"/>
              </p:ext>
            </p:extLst>
          </p:nvPr>
        </p:nvGraphicFramePr>
        <p:xfrm>
          <a:off x="532704" y="199441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  <a:gridCol w="2819632">
                  <a:extLst>
                    <a:ext uri="{9D8B030D-6E8A-4147-A177-3AD203B41FA5}">
                      <a16:colId xmlns:a16="http://schemas.microsoft.com/office/drawing/2014/main" xmlns="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xmlns="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0123456788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xmlns="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88138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xmlns="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424373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6200" y="3172901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362" y="3182151"/>
            <a:ext cx="304800" cy="304800"/>
          </a:xfrm>
          <a:prstGeom prst="rect">
            <a:avLst/>
          </a:prstGeom>
        </p:spPr>
      </p:pic>
      <p:pic>
        <p:nvPicPr>
          <p:cNvPr id="14" name="Picture 14" descr="C:\Users\HuyTran\Desktop\WPF project\customerManager.png">
            <a:extLst>
              <a:ext uri="{FF2B5EF4-FFF2-40B4-BE49-F238E27FC236}">
                <a16:creationId xmlns:a16="http://schemas.microsoft.com/office/drawing/2014/main" xmlns="" id="{41B28C13-A5DB-4748-85A8-315AD602B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FF33260-D293-48CF-9E85-A78DF93A80C5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6A7CF91-3D87-4389-9922-B6915A57A790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3F4C48-9750-4D9A-A4E6-B98DEE8A85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0524" y="3172901"/>
            <a:ext cx="3048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1C11DF2-AD5A-40D1-A80B-AF0CC98DE8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6276" y="4464968"/>
            <a:ext cx="304800" cy="30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A1E27E13-D052-4757-96D9-B148BE0701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8" y="4474218"/>
            <a:ext cx="304800" cy="304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2A8615D-F6AB-4A25-8E87-66207969E1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0600" y="446496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2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xmlns="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DEA07C1-E0BC-44D5-97BC-55487ACFA934}"/>
              </a:ext>
            </a:extLst>
          </p:cNvPr>
          <p:cNvSpPr txBox="1"/>
          <p:nvPr/>
        </p:nvSpPr>
        <p:spPr>
          <a:xfrm>
            <a:off x="500394" y="32266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E082C68-9641-440A-83B8-07164C781333}"/>
              </a:ext>
            </a:extLst>
          </p:cNvPr>
          <p:cNvSpPr txBox="1"/>
          <p:nvPr/>
        </p:nvSpPr>
        <p:spPr>
          <a:xfrm>
            <a:off x="500394" y="364493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E948C6D-3FFA-44C6-BD28-5EB2DEC69A26}"/>
              </a:ext>
            </a:extLst>
          </p:cNvPr>
          <p:cNvSpPr/>
          <p:nvPr/>
        </p:nvSpPr>
        <p:spPr>
          <a:xfrm>
            <a:off x="1503857" y="322666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9CF1CDE-A93F-4AB1-968F-94B2D4449D82}"/>
              </a:ext>
            </a:extLst>
          </p:cNvPr>
          <p:cNvSpPr/>
          <p:nvPr/>
        </p:nvSpPr>
        <p:spPr>
          <a:xfrm>
            <a:off x="1503857" y="363635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645AFEA-5815-4FE2-9618-7C86B01C2515}"/>
              </a:ext>
            </a:extLst>
          </p:cNvPr>
          <p:cNvSpPr txBox="1"/>
          <p:nvPr/>
        </p:nvSpPr>
        <p:spPr>
          <a:xfrm>
            <a:off x="500394" y="44970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6BB4A87D-F73C-4006-BF33-C237ABCF2E42}"/>
              </a:ext>
            </a:extLst>
          </p:cNvPr>
          <p:cNvSpPr/>
          <p:nvPr/>
        </p:nvSpPr>
        <p:spPr>
          <a:xfrm>
            <a:off x="1503857" y="4462712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1" name="Picture 14" descr="C:\Users\HuyTran\Desktop\WPF project\customerManager.png">
            <a:extLst>
              <a:ext uri="{FF2B5EF4-FFF2-40B4-BE49-F238E27FC236}">
                <a16:creationId xmlns:a16="http://schemas.microsoft.com/office/drawing/2014/main" xmlns="" id="{DFE9520C-9B4D-47F4-B26D-724D36068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8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xmlns="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mua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hàng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mua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39" name="Picture 14" descr="C:\Users\HuyTran\Desktop\WPF project\customerManager.png">
            <a:extLst>
              <a:ext uri="{FF2B5EF4-FFF2-40B4-BE49-F238E27FC236}">
                <a16:creationId xmlns:a16="http://schemas.microsoft.com/office/drawing/2014/main" xmlns="" id="{2821CB2B-7CC2-4C1C-A627-D768E589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C8C3C9E-F5E0-44F3-86D1-CAA65DCCF7F9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300,000VND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49762B1-E659-4E62-B0B4-DD4E483263D7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200,000VND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74AA062A-FBC2-4F86-943D-D61FDEE1F488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05337194-B16B-4C72-9C86-364E6C2685D3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– 2 </a:t>
            </a:r>
            <a:r>
              <a:rPr lang="en-US" sz="1100" dirty="0" err="1">
                <a:latin typeface="+mj-lt"/>
              </a:rPr>
              <a:t>Hộp</a:t>
            </a:r>
            <a:r>
              <a:rPr lang="en-US" sz="1100" dirty="0">
                <a:latin typeface="+mj-lt"/>
              </a:rPr>
              <a:t>: 250,000VND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0D547BF-0762-41F5-84B4-303584072F7A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82554FE1-CC09-4756-8850-A0A61052E47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0B60453-84DF-48C8-AB34-9C904AAB7B32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2AFB514D-A02F-4B5E-B2FD-5130CF4F300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033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xmlns="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6" name="Picture 14" descr="C:\Users\HuyTran\Desktop\WPF project\customerManager.png">
            <a:extLst>
              <a:ext uri="{FF2B5EF4-FFF2-40B4-BE49-F238E27FC236}">
                <a16:creationId xmlns:a16="http://schemas.microsoft.com/office/drawing/2014/main" xmlns="" id="{184AC657-28DB-40B0-81E2-084A4377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xmlns="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33644"/>
              </p:ext>
            </p:extLst>
          </p:nvPr>
        </p:nvGraphicFramePr>
        <p:xfrm>
          <a:off x="603598" y="2967715"/>
          <a:ext cx="82356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120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xmlns="" val="4284112643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xmlns="" val="1637866270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45720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2D3941E-5A82-4C71-803B-6A06F7402E50}"/>
              </a:ext>
            </a:extLst>
          </p:cNvPr>
          <p:cNvSpPr txBox="1"/>
          <p:nvPr/>
        </p:nvSpPr>
        <p:spPr>
          <a:xfrm>
            <a:off x="7351204" y="32905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1DFE7D2-E553-469D-AC31-98D42A59362F}"/>
              </a:ext>
            </a:extLst>
          </p:cNvPr>
          <p:cNvSpPr txBox="1"/>
          <p:nvPr/>
        </p:nvSpPr>
        <p:spPr>
          <a:xfrm>
            <a:off x="7351204" y="378279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0192CF1-97B5-40E1-8DAA-3EDFC431C0D5}"/>
              </a:ext>
            </a:extLst>
          </p:cNvPr>
          <p:cNvGrpSpPr/>
          <p:nvPr/>
        </p:nvGrpSpPr>
        <p:grpSpPr>
          <a:xfrm>
            <a:off x="5867400" y="6380528"/>
            <a:ext cx="1524000" cy="358165"/>
            <a:chOff x="4648200" y="6324600"/>
            <a:chExt cx="1524000" cy="3581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BDBF5120-749E-4129-B948-C87BB2A1AD98}"/>
                </a:ext>
              </a:extLst>
            </p:cNvPr>
            <p:cNvSpPr/>
            <p:nvPr/>
          </p:nvSpPr>
          <p:spPr>
            <a:xfrm>
              <a:off x="4648200" y="6324600"/>
              <a:ext cx="15240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công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nợ</a:t>
              </a:r>
              <a:endParaRPr lang="en-US" dirty="0">
                <a:latin typeface="+mj-lt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3BD539B6-E0DC-4B91-B8F5-0F8408730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3B352A9-D2E5-4E42-8F86-090C1E93CE40}"/>
              </a:ext>
            </a:extLst>
          </p:cNvPr>
          <p:cNvSpPr txBox="1"/>
          <p:nvPr/>
        </p:nvSpPr>
        <p:spPr>
          <a:xfrm>
            <a:off x="535413" y="55696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D4D2B2E-1B88-4B74-94AD-CD5FAC516325}"/>
              </a:ext>
            </a:extLst>
          </p:cNvPr>
          <p:cNvSpPr txBox="1"/>
          <p:nvPr/>
        </p:nvSpPr>
        <p:spPr>
          <a:xfrm>
            <a:off x="535413" y="598789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80CC98C-5F2F-4808-85CC-5513F0BBED06}"/>
              </a:ext>
            </a:extLst>
          </p:cNvPr>
          <p:cNvSpPr txBox="1"/>
          <p:nvPr/>
        </p:nvSpPr>
        <p:spPr>
          <a:xfrm>
            <a:off x="535413" y="64061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2644866-79CA-4747-80B5-367DBBC423E8}"/>
              </a:ext>
            </a:extLst>
          </p:cNvPr>
          <p:cNvSpPr txBox="1"/>
          <p:nvPr/>
        </p:nvSpPr>
        <p:spPr>
          <a:xfrm>
            <a:off x="1676400" y="5569634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500,000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044C464-4557-4545-AE3E-834D38DAD8F6}"/>
              </a:ext>
            </a:extLst>
          </p:cNvPr>
          <p:cNvSpPr txBox="1"/>
          <p:nvPr/>
        </p:nvSpPr>
        <p:spPr>
          <a:xfrm>
            <a:off x="1676400" y="598789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2A74E4C-1180-45CF-82D0-F78FC2C95AA5}"/>
              </a:ext>
            </a:extLst>
          </p:cNvPr>
          <p:cNvSpPr txBox="1"/>
          <p:nvPr/>
        </p:nvSpPr>
        <p:spPr>
          <a:xfrm>
            <a:off x="1676400" y="640615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</p:spTree>
    <p:extLst>
      <p:ext uri="{BB962C8B-B14F-4D97-AF65-F5344CB8AC3E}">
        <p14:creationId xmlns:p14="http://schemas.microsoft.com/office/powerpoint/2010/main" val="245857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59890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xmlns="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xmlns="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6" name="Picture 15" descr="C:\Users\HuyTran\Desktop\WPF project\vendor.png">
            <a:extLst>
              <a:ext uri="{FF2B5EF4-FFF2-40B4-BE49-F238E27FC236}">
                <a16:creationId xmlns:a16="http://schemas.microsoft.com/office/drawing/2014/main" xmlns="" id="{5C34EC34-7E69-4C48-AEC1-7D5783C00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3137638-498A-47AC-B83C-BEFF6208AB14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0B057384-08ED-4852-B500-A731E8853351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05534EA-BA99-4206-BA4C-D4935B9AE8CD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6E56464-0307-4F45-BFCD-957347011BF6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DE7C752-9266-403A-9A14-34F604EB1A41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30FBF0B-C980-4639-98C2-349AAC661AA5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364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966DF16-C2DB-4C52-B444-530F784F1688}"/>
              </a:ext>
            </a:extLst>
          </p:cNvPr>
          <p:cNvSpPr txBox="1"/>
          <p:nvPr/>
        </p:nvSpPr>
        <p:spPr>
          <a:xfrm>
            <a:off x="424194" y="1935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1EA9BE8-A44E-409B-80DF-D0657D91E1A5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3996E642-D4A2-4D79-A742-5550448C1FDF}"/>
              </a:ext>
            </a:extLst>
          </p:cNvPr>
          <p:cNvSpPr/>
          <p:nvPr/>
        </p:nvSpPr>
        <p:spPr>
          <a:xfrm>
            <a:off x="1600200" y="193515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C4E79A3-8CAA-468B-A296-FDF5DF35DB8E}"/>
              </a:ext>
            </a:extLst>
          </p:cNvPr>
          <p:cNvSpPr txBox="1"/>
          <p:nvPr/>
        </p:nvSpPr>
        <p:spPr>
          <a:xfrm>
            <a:off x="42294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0829BC16-F805-4F38-821A-1F207D5BC17B}"/>
              </a:ext>
            </a:extLst>
          </p:cNvPr>
          <p:cNvSpPr/>
          <p:nvPr/>
        </p:nvSpPr>
        <p:spPr>
          <a:xfrm>
            <a:off x="1600200" y="2342529"/>
            <a:ext cx="2780820" cy="1100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xmlns="" id="{A803AD18-415E-4067-8241-BA7F4157E4B7}"/>
              </a:ext>
            </a:extLst>
          </p:cNvPr>
          <p:cNvSpPr/>
          <p:nvPr/>
        </p:nvSpPr>
        <p:spPr>
          <a:xfrm rot="10800000">
            <a:off x="4135426" y="198857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xmlns="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xmlns="" id="{D81FBA65-B9F1-4504-B0F9-1953EDEA2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40469"/>
              </p:ext>
            </p:extLst>
          </p:nvPr>
        </p:nvGraphicFramePr>
        <p:xfrm>
          <a:off x="544188" y="4144136"/>
          <a:ext cx="8447412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902">
                  <a:extLst>
                    <a:ext uri="{9D8B030D-6E8A-4147-A177-3AD203B41FA5}">
                      <a16:colId xmlns:a16="http://schemas.microsoft.com/office/drawing/2014/main" xmlns="" val="2205170896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xmlns="" val="742831095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2282404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4284112643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B087BF17-3420-4BAA-B027-A271E65F16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4701021"/>
            <a:ext cx="152400" cy="152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996136BD-5978-496E-9680-3E5C65A5A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5170793"/>
            <a:ext cx="152400" cy="152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2D7C725-066E-488A-B762-81226FC59499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498808D-A113-4D36-991E-354312065658}"/>
              </a:ext>
            </a:extLst>
          </p:cNvPr>
          <p:cNvSpPr txBox="1"/>
          <p:nvPr/>
        </p:nvSpPr>
        <p:spPr>
          <a:xfrm>
            <a:off x="1449879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1FDA721-3EDE-4D14-899F-A164F4000F30}"/>
              </a:ext>
            </a:extLst>
          </p:cNvPr>
          <p:cNvSpPr txBox="1"/>
          <p:nvPr/>
        </p:nvSpPr>
        <p:spPr>
          <a:xfrm>
            <a:off x="2179596" y="3825852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B8A0A57E-4A4B-4365-8269-EAC1FEFB6F3E}"/>
              </a:ext>
            </a:extLst>
          </p:cNvPr>
          <p:cNvSpPr/>
          <p:nvPr/>
        </p:nvSpPr>
        <p:spPr>
          <a:xfrm>
            <a:off x="2953517" y="3815545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2F4B878-A027-4843-B5F4-1E5FD57DE689}"/>
              </a:ext>
            </a:extLst>
          </p:cNvPr>
          <p:cNvSpPr txBox="1"/>
          <p:nvPr/>
        </p:nvSpPr>
        <p:spPr>
          <a:xfrm>
            <a:off x="5321843" y="3804304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EAAEBF77-B728-4D57-8E85-2A4F299A8A76}"/>
              </a:ext>
            </a:extLst>
          </p:cNvPr>
          <p:cNvSpPr/>
          <p:nvPr/>
        </p:nvSpPr>
        <p:spPr>
          <a:xfrm>
            <a:off x="6090562" y="3818986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AC9516D-B61B-4835-91FB-34C9D25A8EC6}"/>
              </a:ext>
            </a:extLst>
          </p:cNvPr>
          <p:cNvSpPr txBox="1"/>
          <p:nvPr/>
        </p:nvSpPr>
        <p:spPr>
          <a:xfrm>
            <a:off x="6966707" y="3821885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E6D6D1D3-FC22-4773-9A16-7C93EF827A83}"/>
              </a:ext>
            </a:extLst>
          </p:cNvPr>
          <p:cNvSpPr/>
          <p:nvPr/>
        </p:nvSpPr>
        <p:spPr>
          <a:xfrm>
            <a:off x="7620000" y="3823888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1183DE86-55E0-4912-A784-AD7F56C03513}"/>
              </a:ext>
            </a:extLst>
          </p:cNvPr>
          <p:cNvSpPr/>
          <p:nvPr/>
        </p:nvSpPr>
        <p:spPr>
          <a:xfrm>
            <a:off x="8589940" y="3811454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6D68C27C-45F8-44C5-8B78-67642F566E94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34540B77-C3AF-4D85-9B43-17EA48B8FFF1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41370ED-4A86-4B0A-9F52-7BFE55371334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0626531-6842-43BF-A345-F1B8B4296706}"/>
              </a:ext>
            </a:extLst>
          </p:cNvPr>
          <p:cNvSpPr txBox="1"/>
          <p:nvPr/>
        </p:nvSpPr>
        <p:spPr>
          <a:xfrm>
            <a:off x="1460901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</p:spTree>
    <p:extLst>
      <p:ext uri="{BB962C8B-B14F-4D97-AF65-F5344CB8AC3E}">
        <p14:creationId xmlns:p14="http://schemas.microsoft.com/office/powerpoint/2010/main" val="179398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966DF16-C2DB-4C52-B444-530F784F1688}"/>
              </a:ext>
            </a:extLst>
          </p:cNvPr>
          <p:cNvSpPr txBox="1"/>
          <p:nvPr/>
        </p:nvSpPr>
        <p:spPr>
          <a:xfrm>
            <a:off x="424194" y="2362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3996E642-D4A2-4D79-A742-5550448C1FDF}"/>
              </a:ext>
            </a:extLst>
          </p:cNvPr>
          <p:cNvSpPr/>
          <p:nvPr/>
        </p:nvSpPr>
        <p:spPr>
          <a:xfrm>
            <a:off x="1600200" y="2362200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xmlns="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FF6D494-CE07-489A-B995-2086F94ABE83}"/>
              </a:ext>
            </a:extLst>
          </p:cNvPr>
          <p:cNvSpPr txBox="1"/>
          <p:nvPr/>
        </p:nvSpPr>
        <p:spPr>
          <a:xfrm>
            <a:off x="424194" y="191970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06527183-5952-4171-B7FC-1BEB45DFB228}"/>
              </a:ext>
            </a:extLst>
          </p:cNvPr>
          <p:cNvSpPr/>
          <p:nvPr/>
        </p:nvSpPr>
        <p:spPr>
          <a:xfrm>
            <a:off x="1600200" y="191970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xmlns="" id="{623E82C4-7A03-43F7-BE80-5D37858F3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43536"/>
              </p:ext>
            </p:extLst>
          </p:nvPr>
        </p:nvGraphicFramePr>
        <p:xfrm>
          <a:off x="544188" y="4144136"/>
          <a:ext cx="8447412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902">
                  <a:extLst>
                    <a:ext uri="{9D8B030D-6E8A-4147-A177-3AD203B41FA5}">
                      <a16:colId xmlns:a16="http://schemas.microsoft.com/office/drawing/2014/main" xmlns="" val="2205170896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xmlns="" val="742831095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2282404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4284112643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</a:tbl>
          </a:graphicData>
        </a:graphic>
      </p:graphicFrame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4567B398-2131-46D9-B112-83C5F1C09B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4701021"/>
            <a:ext cx="1524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9683BAC7-01CC-4E36-BE64-BC92448C1B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5170793"/>
            <a:ext cx="152400" cy="152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611DF8EE-0FF6-446B-A5A5-5F97BF1EE171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F6E7464D-71F5-44F6-99CD-0CF7156AE6DF}"/>
              </a:ext>
            </a:extLst>
          </p:cNvPr>
          <p:cNvSpPr txBox="1"/>
          <p:nvPr/>
        </p:nvSpPr>
        <p:spPr>
          <a:xfrm>
            <a:off x="1449879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EA23420-2DDE-419D-BAA0-5D4C76EC1B72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F0E5F963-CEEF-4589-9275-C7AC03734243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B7138D9-E098-43EC-9792-4B21C058EB93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4462DC0-3876-4701-BC38-5B30062A2AFB}"/>
              </a:ext>
            </a:extLst>
          </p:cNvPr>
          <p:cNvSpPr txBox="1"/>
          <p:nvPr/>
        </p:nvSpPr>
        <p:spPr>
          <a:xfrm>
            <a:off x="1460901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422EA802-DE61-43CB-B2C2-BD4E306CFC31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04887649-12D0-4605-ABB9-2C89BE9B86C3}"/>
              </a:ext>
            </a:extLst>
          </p:cNvPr>
          <p:cNvSpPr txBox="1"/>
          <p:nvPr/>
        </p:nvSpPr>
        <p:spPr>
          <a:xfrm>
            <a:off x="2179596" y="3825852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F720F3AA-E34E-4FD7-B375-B850AB0E7D56}"/>
              </a:ext>
            </a:extLst>
          </p:cNvPr>
          <p:cNvSpPr/>
          <p:nvPr/>
        </p:nvSpPr>
        <p:spPr>
          <a:xfrm>
            <a:off x="2953517" y="3815545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1ABF510-B58B-4BC3-90F9-D1980EDCFF5F}"/>
              </a:ext>
            </a:extLst>
          </p:cNvPr>
          <p:cNvSpPr txBox="1"/>
          <p:nvPr/>
        </p:nvSpPr>
        <p:spPr>
          <a:xfrm>
            <a:off x="5321843" y="3804304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B38BA3A-720A-41DF-B309-25CE3F910D12}"/>
              </a:ext>
            </a:extLst>
          </p:cNvPr>
          <p:cNvSpPr/>
          <p:nvPr/>
        </p:nvSpPr>
        <p:spPr>
          <a:xfrm>
            <a:off x="6090562" y="3818986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683F27E-953D-4ECF-A8D1-1F95E7D9A922}"/>
              </a:ext>
            </a:extLst>
          </p:cNvPr>
          <p:cNvSpPr txBox="1"/>
          <p:nvPr/>
        </p:nvSpPr>
        <p:spPr>
          <a:xfrm>
            <a:off x="6966707" y="3821885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7E496E63-9ED4-45FB-807A-7F4AC0DE2700}"/>
              </a:ext>
            </a:extLst>
          </p:cNvPr>
          <p:cNvSpPr/>
          <p:nvPr/>
        </p:nvSpPr>
        <p:spPr>
          <a:xfrm>
            <a:off x="7620000" y="3823888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xmlns="" id="{55199E54-3D9C-4154-9A94-CDE31EE12D0D}"/>
              </a:ext>
            </a:extLst>
          </p:cNvPr>
          <p:cNvSpPr/>
          <p:nvPr/>
        </p:nvSpPr>
        <p:spPr>
          <a:xfrm>
            <a:off x="8589940" y="3811454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1198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>
                <a:latin typeface="+mj-lt"/>
              </a:rPr>
              <a:t>Thông tin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966DF16-C2DB-4C52-B444-530F784F1688}"/>
              </a:ext>
            </a:extLst>
          </p:cNvPr>
          <p:cNvSpPr txBox="1"/>
          <p:nvPr/>
        </p:nvSpPr>
        <p:spPr>
          <a:xfrm>
            <a:off x="424194" y="2362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3996E642-D4A2-4D79-A742-5550448C1FDF}"/>
              </a:ext>
            </a:extLst>
          </p:cNvPr>
          <p:cNvSpPr/>
          <p:nvPr/>
        </p:nvSpPr>
        <p:spPr>
          <a:xfrm>
            <a:off x="1600200" y="2362200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C313D5D0-14D9-4013-A702-8F05786AB4A7}"/>
              </a:ext>
            </a:extLst>
          </p:cNvPr>
          <p:cNvSpPr/>
          <p:nvPr/>
        </p:nvSpPr>
        <p:spPr>
          <a:xfrm>
            <a:off x="7620000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xmlns="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FF6D494-CE07-489A-B995-2086F94ABE83}"/>
              </a:ext>
            </a:extLst>
          </p:cNvPr>
          <p:cNvSpPr txBox="1"/>
          <p:nvPr/>
        </p:nvSpPr>
        <p:spPr>
          <a:xfrm>
            <a:off x="424194" y="191970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06527183-5952-4171-B7FC-1BEB45DFB228}"/>
              </a:ext>
            </a:extLst>
          </p:cNvPr>
          <p:cNvSpPr/>
          <p:nvPr/>
        </p:nvSpPr>
        <p:spPr>
          <a:xfrm>
            <a:off x="1600200" y="191970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xmlns="" id="{623E82C4-7A03-43F7-BE80-5D37858F3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17382"/>
              </p:ext>
            </p:extLst>
          </p:nvPr>
        </p:nvGraphicFramePr>
        <p:xfrm>
          <a:off x="544188" y="4144136"/>
          <a:ext cx="8447413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94">
                  <a:extLst>
                    <a:ext uri="{9D8B030D-6E8A-4147-A177-3AD203B41FA5}">
                      <a16:colId xmlns:a16="http://schemas.microsoft.com/office/drawing/2014/main" xmlns="" val="2205170896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xmlns="" val="742831095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2436237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611DF8EE-0FF6-446B-A5A5-5F97BF1EE171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F6E7464D-71F5-44F6-99CD-0CF7156AE6DF}"/>
              </a:ext>
            </a:extLst>
          </p:cNvPr>
          <p:cNvSpPr txBox="1"/>
          <p:nvPr/>
        </p:nvSpPr>
        <p:spPr>
          <a:xfrm>
            <a:off x="1524000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EA23420-2DDE-419D-BAA0-5D4C76EC1B72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F0E5F963-CEEF-4589-9275-C7AC03734243}"/>
              </a:ext>
            </a:extLst>
          </p:cNvPr>
          <p:cNvSpPr/>
          <p:nvPr/>
        </p:nvSpPr>
        <p:spPr>
          <a:xfrm>
            <a:off x="1554341" y="6088785"/>
            <a:ext cx="2179459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B7138D9-E098-43EC-9792-4B21C058EB93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4462DC0-3876-4701-BC38-5B30062A2AFB}"/>
              </a:ext>
            </a:extLst>
          </p:cNvPr>
          <p:cNvSpPr txBox="1"/>
          <p:nvPr/>
        </p:nvSpPr>
        <p:spPr>
          <a:xfrm>
            <a:off x="1524000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422EA802-DE61-43CB-B2C2-BD4E306CFC31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EAD5C47-1D0F-4800-8304-C2BFF406E601}"/>
              </a:ext>
            </a:extLst>
          </p:cNvPr>
          <p:cNvSpPr txBox="1"/>
          <p:nvPr/>
        </p:nvSpPr>
        <p:spPr>
          <a:xfrm>
            <a:off x="5571309" y="190950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584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38490"/>
              </p:ext>
            </p:extLst>
          </p:nvPr>
        </p:nvGraphicFramePr>
        <p:xfrm>
          <a:off x="532704" y="19050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1448264">
                  <a:extLst>
                    <a:ext uri="{9D8B030D-6E8A-4147-A177-3AD203B41FA5}">
                      <a16:colId xmlns:a16="http://schemas.microsoft.com/office/drawing/2014/main" xmlns="" val="24071364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NCC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Email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ncc1@mail.com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123 </a:t>
                      </a:r>
                      <a:r>
                        <a:rPr lang="en-US" sz="1200" dirty="0" err="1"/>
                        <a:t>abc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ncc2@mail.com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456 </a:t>
                      </a:r>
                      <a:r>
                        <a:rPr lang="en-US" sz="1200" dirty="0" err="1"/>
                        <a:t>xyz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152C4223-FE44-492A-94DA-D432CDA971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3124200"/>
            <a:ext cx="304800" cy="30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28EBE4F5-C6EB-4CF6-8188-71ACA64C16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3133450"/>
            <a:ext cx="304800" cy="304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2EB17A2-1213-425A-87D0-9E086069B2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31242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9E933CBA-513F-4CCA-860A-249016691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4419600"/>
            <a:ext cx="304800" cy="304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2BC9312B-3AF4-440F-B845-F4A0B58E6C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4428850"/>
            <a:ext cx="304800" cy="304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E087B8C1-BC3D-4931-BC92-8B4F12F136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4419600"/>
            <a:ext cx="3048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B02010-3707-4ED9-9532-806BF43A14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C292BA5-A729-4FFF-85B0-3702B3A4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7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DEA07C1-E0BC-44D5-97BC-55487ACFA934}"/>
              </a:ext>
            </a:extLst>
          </p:cNvPr>
          <p:cNvSpPr txBox="1"/>
          <p:nvPr/>
        </p:nvSpPr>
        <p:spPr>
          <a:xfrm>
            <a:off x="473366" y="29757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Tên:*</a:t>
            </a:r>
            <a:endParaRPr lang="en-US" sz="12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E082C68-9641-440A-83B8-07164C781333}"/>
              </a:ext>
            </a:extLst>
          </p:cNvPr>
          <p:cNvSpPr txBox="1"/>
          <p:nvPr/>
        </p:nvSpPr>
        <p:spPr>
          <a:xfrm>
            <a:off x="473366" y="33940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DD24C2E-7386-42E5-86E8-6DEC9280B005}"/>
              </a:ext>
            </a:extLst>
          </p:cNvPr>
          <p:cNvSpPr txBox="1"/>
          <p:nvPr/>
        </p:nvSpPr>
        <p:spPr>
          <a:xfrm>
            <a:off x="4786086" y="29859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E948C6D-3FFA-44C6-BD28-5EB2DEC69A26}"/>
              </a:ext>
            </a:extLst>
          </p:cNvPr>
          <p:cNvSpPr/>
          <p:nvPr/>
        </p:nvSpPr>
        <p:spPr>
          <a:xfrm>
            <a:off x="1476829" y="297579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9CF1CDE-A93F-4AB1-968F-94B2D4449D82}"/>
              </a:ext>
            </a:extLst>
          </p:cNvPr>
          <p:cNvSpPr/>
          <p:nvPr/>
        </p:nvSpPr>
        <p:spPr>
          <a:xfrm>
            <a:off x="1476829" y="338548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4852D35-E350-44FF-922A-B2A645A7B618}"/>
              </a:ext>
            </a:extLst>
          </p:cNvPr>
          <p:cNvSpPr/>
          <p:nvPr/>
        </p:nvSpPr>
        <p:spPr>
          <a:xfrm>
            <a:off x="5789549" y="296881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645AFEA-5815-4FE2-9618-7C86B01C2515}"/>
              </a:ext>
            </a:extLst>
          </p:cNvPr>
          <p:cNvSpPr txBox="1"/>
          <p:nvPr/>
        </p:nvSpPr>
        <p:spPr>
          <a:xfrm>
            <a:off x="4786086" y="3419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6BB4A87D-F73C-4006-BF33-C237ABCF2E42}"/>
              </a:ext>
            </a:extLst>
          </p:cNvPr>
          <p:cNvSpPr/>
          <p:nvPr/>
        </p:nvSpPr>
        <p:spPr>
          <a:xfrm>
            <a:off x="5789549" y="3385484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458615F-EDD4-4CB1-8636-7046012BCFC7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2AE1B74-BAF0-44E9-A1E2-8323FB69F8D2}"/>
              </a:ext>
            </a:extLst>
          </p:cNvPr>
          <p:cNvSpPr txBox="1"/>
          <p:nvPr/>
        </p:nvSpPr>
        <p:spPr>
          <a:xfrm>
            <a:off x="473366" y="381119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37977B50-6556-4B94-B1F8-5F92215A0B0C}"/>
              </a:ext>
            </a:extLst>
          </p:cNvPr>
          <p:cNvSpPr/>
          <p:nvPr/>
        </p:nvSpPr>
        <p:spPr>
          <a:xfrm>
            <a:off x="1476829" y="379404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6182A3A-E93D-4E7E-9086-70BE570A4FC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5601848-AFEC-4027-874E-FE90D21DA0AE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0A0C468-71CF-47C9-A47C-BFCA2C6B0AF1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AFEE3E03-059F-4485-BB9B-E7F9A7381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5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kho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BDFFEA8-D337-4BC0-8DCA-D76392741E23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300,000VND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F6E2C2B-281C-49B5-89F1-ED3726EAF780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200,000VND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6AAFE98-E7BB-4ADB-897F-0B40DB41A22D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– 2 </a:t>
            </a:r>
            <a:r>
              <a:rPr lang="en-US" sz="1100" dirty="0" err="1">
                <a:latin typeface="+mj-lt"/>
              </a:rPr>
              <a:t>Hộp</a:t>
            </a:r>
            <a:r>
              <a:rPr lang="en-US" sz="1100" dirty="0">
                <a:latin typeface="+mj-lt"/>
              </a:rPr>
              <a:t>: 250,000VND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EB9BFB6-92D3-4FE6-B447-090767996ED7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8159DB57-E520-4FB7-8FC5-35129A01AB2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BF1EB73-7CC8-4B17-A129-7E44D1479735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8AF4A862-5198-45B4-9562-83992638482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BC17DE0-2ECC-45C7-AF4E-4EFD61D76F61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72F606E-97EA-4C73-B693-17053CCA1B1A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4F7379-B503-4B35-946D-61820AE3A953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8CA780A-86AF-4CC5-93C8-9AA542968897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D6E0915E-A0EB-4F33-BBC4-EC1A864392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6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xmlns="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83710"/>
              </p:ext>
            </p:extLst>
          </p:nvPr>
        </p:nvGraphicFramePr>
        <p:xfrm>
          <a:off x="603598" y="3075006"/>
          <a:ext cx="83118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360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xmlns="" val="4284112643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xmlns="" val="2550577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A81DF9D-3B66-4EB3-B913-764CB1451577}"/>
              </a:ext>
            </a:extLst>
          </p:cNvPr>
          <p:cNvSpPr txBox="1"/>
          <p:nvPr/>
        </p:nvSpPr>
        <p:spPr>
          <a:xfrm>
            <a:off x="535413" y="55696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85ED952-B657-4DD6-BD3D-89C78E728766}"/>
              </a:ext>
            </a:extLst>
          </p:cNvPr>
          <p:cNvSpPr txBox="1"/>
          <p:nvPr/>
        </p:nvSpPr>
        <p:spPr>
          <a:xfrm>
            <a:off x="535413" y="598789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363DA7F-8F5F-4BF3-9734-5D5EF3109253}"/>
              </a:ext>
            </a:extLst>
          </p:cNvPr>
          <p:cNvSpPr txBox="1"/>
          <p:nvPr/>
        </p:nvSpPr>
        <p:spPr>
          <a:xfrm>
            <a:off x="535413" y="64061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00E7184-C9B4-4353-86E8-BF6E98915666}"/>
              </a:ext>
            </a:extLst>
          </p:cNvPr>
          <p:cNvSpPr txBox="1"/>
          <p:nvPr/>
        </p:nvSpPr>
        <p:spPr>
          <a:xfrm>
            <a:off x="1676400" y="5569634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500,000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09DCD21-9F4F-426E-B731-3FBDA87B9E35}"/>
              </a:ext>
            </a:extLst>
          </p:cNvPr>
          <p:cNvSpPr txBox="1"/>
          <p:nvPr/>
        </p:nvSpPr>
        <p:spPr>
          <a:xfrm>
            <a:off x="1676400" y="598789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B8F6CBC-464E-4B8C-BD38-219F6D6BAE63}"/>
              </a:ext>
            </a:extLst>
          </p:cNvPr>
          <p:cNvSpPr txBox="1"/>
          <p:nvPr/>
        </p:nvSpPr>
        <p:spPr>
          <a:xfrm>
            <a:off x="1676400" y="640615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5243046-0B08-483F-B693-57760479CE70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8ABFA86-7AB5-4D39-956B-991F60D517C2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EC91563-0742-4234-B324-D1AC181F511C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AA1BF53-BC7B-40F6-92D8-40F53E3B5C1F}"/>
              </a:ext>
            </a:extLst>
          </p:cNvPr>
          <p:cNvSpPr txBox="1"/>
          <p:nvPr/>
        </p:nvSpPr>
        <p:spPr>
          <a:xfrm>
            <a:off x="7315200" y="3429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D247830-2565-4644-BF16-8F85EF250857}"/>
              </a:ext>
            </a:extLst>
          </p:cNvPr>
          <p:cNvSpPr txBox="1"/>
          <p:nvPr/>
        </p:nvSpPr>
        <p:spPr>
          <a:xfrm>
            <a:off x="7315200" y="38578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646A48A-F738-43B4-9B1D-67FC4EF2DF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C213373-7A4E-40B0-8875-BBFE323A15D8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C7B0FA4C-875E-4B2B-AA0C-41566882B7E2}"/>
              </a:ext>
            </a:extLst>
          </p:cNvPr>
          <p:cNvGrpSpPr/>
          <p:nvPr/>
        </p:nvGrpSpPr>
        <p:grpSpPr>
          <a:xfrm>
            <a:off x="5867400" y="6380528"/>
            <a:ext cx="1524000" cy="358165"/>
            <a:chOff x="4648200" y="6324600"/>
            <a:chExt cx="1524000" cy="3581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969480F-3B74-4CC4-8434-19572E987218}"/>
                </a:ext>
              </a:extLst>
            </p:cNvPr>
            <p:cNvSpPr/>
            <p:nvPr/>
          </p:nvSpPr>
          <p:spPr>
            <a:xfrm>
              <a:off x="4648200" y="6324600"/>
              <a:ext cx="15240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công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nợ</a:t>
              </a:r>
              <a:endParaRPr lang="en-US" dirty="0">
                <a:latin typeface="+mj-lt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03CB132-6C52-4CF5-8E55-A5968F139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935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xmlns="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46601"/>
              </p:ext>
            </p:extLst>
          </p:nvPr>
        </p:nvGraphicFramePr>
        <p:xfrm>
          <a:off x="603599" y="3389288"/>
          <a:ext cx="8217285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602">
                  <a:extLst>
                    <a:ext uri="{9D8B030D-6E8A-4147-A177-3AD203B41FA5}">
                      <a16:colId xmlns:a16="http://schemas.microsoft.com/office/drawing/2014/main" xmlns="" val="2205170896"/>
                    </a:ext>
                  </a:extLst>
                </a:gridCol>
                <a:gridCol w="684589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1098596">
                  <a:extLst>
                    <a:ext uri="{9D8B030D-6E8A-4147-A177-3AD203B41FA5}">
                      <a16:colId xmlns:a16="http://schemas.microsoft.com/office/drawing/2014/main" xmlns="" val="2142246052"/>
                    </a:ext>
                  </a:extLst>
                </a:gridCol>
                <a:gridCol w="1380822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1657337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  <a:gridCol w="1345714">
                  <a:extLst>
                    <a:ext uri="{9D8B030D-6E8A-4147-A177-3AD203B41FA5}">
                      <a16:colId xmlns:a16="http://schemas.microsoft.com/office/drawing/2014/main" xmlns="" val="4284112643"/>
                    </a:ext>
                  </a:extLst>
                </a:gridCol>
                <a:gridCol w="537625">
                  <a:extLst>
                    <a:ext uri="{9D8B030D-6E8A-4147-A177-3AD203B41FA5}">
                      <a16:colId xmlns:a16="http://schemas.microsoft.com/office/drawing/2014/main" xmlns="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A81DF9D-3B66-4EB3-B913-764CB1451577}"/>
              </a:ext>
            </a:extLst>
          </p:cNvPr>
          <p:cNvSpPr txBox="1"/>
          <p:nvPr/>
        </p:nvSpPr>
        <p:spPr>
          <a:xfrm>
            <a:off x="52867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85ED952-B657-4DD6-BD3D-89C78E728766}"/>
              </a:ext>
            </a:extLst>
          </p:cNvPr>
          <p:cNvSpPr txBox="1"/>
          <p:nvPr/>
        </p:nvSpPr>
        <p:spPr>
          <a:xfrm>
            <a:off x="52867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363DA7F-8F5F-4BF3-9734-5D5EF3109253}"/>
              </a:ext>
            </a:extLst>
          </p:cNvPr>
          <p:cNvSpPr txBox="1"/>
          <p:nvPr/>
        </p:nvSpPr>
        <p:spPr>
          <a:xfrm>
            <a:off x="5286744" y="593924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00E7184-C9B4-4353-86E8-BF6E98915666}"/>
              </a:ext>
            </a:extLst>
          </p:cNvPr>
          <p:cNvSpPr txBox="1"/>
          <p:nvPr/>
        </p:nvSpPr>
        <p:spPr>
          <a:xfrm>
            <a:off x="62011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09DCD21-9F4F-426E-B731-3FBDA87B9E35}"/>
              </a:ext>
            </a:extLst>
          </p:cNvPr>
          <p:cNvSpPr txBox="1"/>
          <p:nvPr/>
        </p:nvSpPr>
        <p:spPr>
          <a:xfrm>
            <a:off x="62011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pic>
        <p:nvPicPr>
          <p:cNvPr id="18" name="Picture 9" descr="C:\Users\HuyTran\Desktop\WPF project\Pharmacy\Pharmacy_R1\Pharmacy\Pharmacy\Resource\Icons\app icon.png">
            <a:extLst>
              <a:ext uri="{FF2B5EF4-FFF2-40B4-BE49-F238E27FC236}">
                <a16:creationId xmlns:a16="http://schemas.microsoft.com/office/drawing/2014/main" xmlns="" id="{73E06A25-59E2-44AE-ACF4-CC0E4BBD9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52" y="904203"/>
            <a:ext cx="404648" cy="4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32E5649-6D3F-4A89-9541-FC848823689D}"/>
              </a:ext>
            </a:extLst>
          </p:cNvPr>
          <p:cNvSpPr/>
          <p:nvPr/>
        </p:nvSpPr>
        <p:spPr>
          <a:xfrm>
            <a:off x="1545872" y="146473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r>
              <a:rPr lang="en-US" dirty="0">
                <a:latin typeface="+mj-lt"/>
              </a:rPr>
              <a:t> &amp; </a:t>
            </a:r>
            <a:r>
              <a:rPr lang="en-US" dirty="0" err="1">
                <a:latin typeface="+mj-lt"/>
              </a:rPr>
              <a:t>Xuất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A4E3A6A-0686-4E38-92E9-4B1F61014D92}"/>
              </a:ext>
            </a:extLst>
          </p:cNvPr>
          <p:cNvSpPr txBox="1"/>
          <p:nvPr/>
        </p:nvSpPr>
        <p:spPr>
          <a:xfrm>
            <a:off x="6201144" y="5943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6C2072E-784E-4345-9C4B-8EC3B9D3772E}"/>
              </a:ext>
            </a:extLst>
          </p:cNvPr>
          <p:cNvSpPr txBox="1"/>
          <p:nvPr/>
        </p:nvSpPr>
        <p:spPr>
          <a:xfrm>
            <a:off x="522636" y="2874809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13FE3164-72A7-41C4-A2A0-749029D47117}"/>
              </a:ext>
            </a:extLst>
          </p:cNvPr>
          <p:cNvSpPr/>
          <p:nvPr/>
        </p:nvSpPr>
        <p:spPr>
          <a:xfrm>
            <a:off x="1296557" y="2864502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E12D3AC-4EBB-40A4-9080-A584002F695D}"/>
              </a:ext>
            </a:extLst>
          </p:cNvPr>
          <p:cNvSpPr txBox="1"/>
          <p:nvPr/>
        </p:nvSpPr>
        <p:spPr>
          <a:xfrm>
            <a:off x="3652330" y="286664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C99A3D83-EC2F-4FA2-94E1-43A7EB4F5D13}"/>
              </a:ext>
            </a:extLst>
          </p:cNvPr>
          <p:cNvSpPr/>
          <p:nvPr/>
        </p:nvSpPr>
        <p:spPr>
          <a:xfrm>
            <a:off x="7990373" y="543340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6B2FAAB8-50B8-4C46-A0DD-C3E697AA15A6}"/>
              </a:ext>
            </a:extLst>
          </p:cNvPr>
          <p:cNvSpPr/>
          <p:nvPr/>
        </p:nvSpPr>
        <p:spPr>
          <a:xfrm>
            <a:off x="5269970" y="2869593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463395D7-BD58-445A-949D-EE60B595666A}"/>
              </a:ext>
            </a:extLst>
          </p:cNvPr>
          <p:cNvSpPr txBox="1"/>
          <p:nvPr/>
        </p:nvSpPr>
        <p:spPr>
          <a:xfrm>
            <a:off x="509752" y="2524082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F743E24F-D57F-40F0-BDC3-0E55A4D4E3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3780293"/>
            <a:ext cx="143150" cy="1431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F34AFE7F-723E-4AC7-8215-5053D4C541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4258331"/>
            <a:ext cx="143150" cy="14315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C2F4089A-58B5-4764-9670-B99EABB02D07}"/>
              </a:ext>
            </a:extLst>
          </p:cNvPr>
          <p:cNvSpPr txBox="1"/>
          <p:nvPr/>
        </p:nvSpPr>
        <p:spPr>
          <a:xfrm>
            <a:off x="70104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0F4F5EA-5E5C-416F-986A-40FF06772027}"/>
              </a:ext>
            </a:extLst>
          </p:cNvPr>
          <p:cNvSpPr txBox="1"/>
          <p:nvPr/>
        </p:nvSpPr>
        <p:spPr>
          <a:xfrm>
            <a:off x="7010400" y="572437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7645D2B-C1C4-4E84-885C-2AB6F05FF04A}"/>
              </a:ext>
            </a:extLst>
          </p:cNvPr>
          <p:cNvSpPr txBox="1"/>
          <p:nvPr/>
        </p:nvSpPr>
        <p:spPr>
          <a:xfrm>
            <a:off x="79248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3D8F60B0-6609-461F-8DB7-DC664D4EAE89}"/>
              </a:ext>
            </a:extLst>
          </p:cNvPr>
          <p:cNvSpPr txBox="1"/>
          <p:nvPr/>
        </p:nvSpPr>
        <p:spPr>
          <a:xfrm>
            <a:off x="7924800" y="572437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5873DF57-4E7A-4756-9C46-507DB6BE5F79}"/>
              </a:ext>
            </a:extLst>
          </p:cNvPr>
          <p:cNvSpPr/>
          <p:nvPr/>
        </p:nvSpPr>
        <p:spPr>
          <a:xfrm>
            <a:off x="4300030" y="2858744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B7A2275-3A78-4F02-BC15-060236729553}"/>
              </a:ext>
            </a:extLst>
          </p:cNvPr>
          <p:cNvSpPr txBox="1"/>
          <p:nvPr/>
        </p:nvSpPr>
        <p:spPr>
          <a:xfrm>
            <a:off x="4876800" y="144661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2975F9AD-5639-41AB-98F4-000F7727A8E2}"/>
              </a:ext>
            </a:extLst>
          </p:cNvPr>
          <p:cNvSpPr/>
          <p:nvPr/>
        </p:nvSpPr>
        <p:spPr>
          <a:xfrm>
            <a:off x="5775896" y="1446614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9432B22F-F23E-4634-8D68-13C303BAA278}"/>
              </a:ext>
            </a:extLst>
          </p:cNvPr>
          <p:cNvSpPr/>
          <p:nvPr/>
        </p:nvSpPr>
        <p:spPr>
          <a:xfrm>
            <a:off x="1545872" y="185117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0496632-D7E2-414C-BB42-E62FF6828367}"/>
              </a:ext>
            </a:extLst>
          </p:cNvPr>
          <p:cNvSpPr/>
          <p:nvPr/>
        </p:nvSpPr>
        <p:spPr>
          <a:xfrm>
            <a:off x="542409" y="1371600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E020F078-6363-4168-BDF0-C6BC9924A81B}"/>
              </a:ext>
            </a:extLst>
          </p:cNvPr>
          <p:cNvSpPr txBox="1"/>
          <p:nvPr/>
        </p:nvSpPr>
        <p:spPr>
          <a:xfrm>
            <a:off x="559524" y="1221533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0A5A2BC3-56F9-4839-BA83-BC03A40A9FB1}"/>
              </a:ext>
            </a:extLst>
          </p:cNvPr>
          <p:cNvSpPr/>
          <p:nvPr/>
        </p:nvSpPr>
        <p:spPr>
          <a:xfrm>
            <a:off x="541087" y="2446828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D0CB97D5-2234-4E2B-B16E-4BBD3437F38A}"/>
              </a:ext>
            </a:extLst>
          </p:cNvPr>
          <p:cNvSpPr txBox="1"/>
          <p:nvPr/>
        </p:nvSpPr>
        <p:spPr>
          <a:xfrm>
            <a:off x="558202" y="2296762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E2A1E57-244A-4822-9A8D-AFCD97CEB42B}"/>
              </a:ext>
            </a:extLst>
          </p:cNvPr>
          <p:cNvSpPr txBox="1"/>
          <p:nvPr/>
        </p:nvSpPr>
        <p:spPr>
          <a:xfrm>
            <a:off x="522636" y="5135935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AF9FC0F-1532-4C9F-85BE-382BBEB8A2DB}"/>
              </a:ext>
            </a:extLst>
          </p:cNvPr>
          <p:cNvSpPr/>
          <p:nvPr/>
        </p:nvSpPr>
        <p:spPr>
          <a:xfrm>
            <a:off x="1296557" y="5125628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022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xmlns="" id="{995E6F81-12C9-4445-97C2-C8DA4F460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795346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xmlns="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xmlns="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</a:tbl>
          </a:graphicData>
        </a:graphic>
      </p:graphicFrame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E8F2500A-7FEF-4C34-9318-5BBA44B9C7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6A95477A-CFEF-4433-9481-BDB8CE7372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1306075-217C-4E77-89ED-9D0503261CA8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8D045116-D39B-4FEF-AD2E-F95906BA7D63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xmlns="" id="{5A832714-A0D7-42F8-B326-727D02E592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xmlns="" id="{215FECDF-36BB-4530-9C84-D563FBCA6F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634B90D-5054-47D1-83A7-B25F102206CE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FDD46318-8266-4C48-B803-2AAFC5D44477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D328C833-50D6-47C1-822E-9675B0F83551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23ECA885-2810-420C-8B87-E288FF3E7138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46592B6-F2E6-47EC-9E7D-B2E65A78625E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7CA3F01E-33F0-42DF-A357-F5A6805C7D7A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D2E99BE-00C8-42EC-82D6-902C26EC23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49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FF6D494-CE07-489A-B995-2086F94ABE83}"/>
              </a:ext>
            </a:extLst>
          </p:cNvPr>
          <p:cNvSpPr txBox="1"/>
          <p:nvPr/>
        </p:nvSpPr>
        <p:spPr>
          <a:xfrm>
            <a:off x="522516" y="13395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06527183-5952-4171-B7FC-1BEB45DFB228}"/>
              </a:ext>
            </a:extLst>
          </p:cNvPr>
          <p:cNvSpPr/>
          <p:nvPr/>
        </p:nvSpPr>
        <p:spPr>
          <a:xfrm>
            <a:off x="1698522" y="133959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521D3FC-1412-41B5-A658-C724DABB10C9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A4495172-8BD4-4978-8E1A-C1B6AC0785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E832020-9CDE-4658-8DA3-E6824D6E34D4}"/>
              </a:ext>
            </a:extLst>
          </p:cNvPr>
          <p:cNvSpPr txBox="1"/>
          <p:nvPr/>
        </p:nvSpPr>
        <p:spPr>
          <a:xfrm>
            <a:off x="605437" y="18450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07E4F0A4-E860-455D-97E8-3F196C5AFA92}"/>
              </a:ext>
            </a:extLst>
          </p:cNvPr>
          <p:cNvSpPr/>
          <p:nvPr/>
        </p:nvSpPr>
        <p:spPr>
          <a:xfrm>
            <a:off x="1608900" y="184509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EFD4588-7544-4B5F-9CED-2AB585FCC9C8}"/>
              </a:ext>
            </a:extLst>
          </p:cNvPr>
          <p:cNvSpPr txBox="1"/>
          <p:nvPr/>
        </p:nvSpPr>
        <p:spPr>
          <a:xfrm>
            <a:off x="4939828" y="182696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71FDB9AA-7266-4298-81AE-502F709C045A}"/>
              </a:ext>
            </a:extLst>
          </p:cNvPr>
          <p:cNvSpPr/>
          <p:nvPr/>
        </p:nvSpPr>
        <p:spPr>
          <a:xfrm>
            <a:off x="5838924" y="1826968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9FB6F64-C32D-426B-850F-510D0B59D5E4}"/>
              </a:ext>
            </a:extLst>
          </p:cNvPr>
          <p:cNvSpPr txBox="1"/>
          <p:nvPr/>
        </p:nvSpPr>
        <p:spPr>
          <a:xfrm>
            <a:off x="605437" y="223153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58018F04-E9E6-415C-AE2F-9ED7CC78D729}"/>
              </a:ext>
            </a:extLst>
          </p:cNvPr>
          <p:cNvSpPr/>
          <p:nvPr/>
        </p:nvSpPr>
        <p:spPr>
          <a:xfrm>
            <a:off x="1608900" y="223153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2D208BF8-B8FD-4515-9472-6F0489D28156}"/>
              </a:ext>
            </a:extLst>
          </p:cNvPr>
          <p:cNvSpPr/>
          <p:nvPr/>
        </p:nvSpPr>
        <p:spPr>
          <a:xfrm>
            <a:off x="605437" y="1751954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0AB6BC6-C475-4800-995C-6DE26CBC6053}"/>
              </a:ext>
            </a:extLst>
          </p:cNvPr>
          <p:cNvSpPr txBox="1"/>
          <p:nvPr/>
        </p:nvSpPr>
        <p:spPr>
          <a:xfrm>
            <a:off x="622552" y="1601887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graphicFrame>
        <p:nvGraphicFramePr>
          <p:cNvPr id="67" name="Table 3">
            <a:extLst>
              <a:ext uri="{FF2B5EF4-FFF2-40B4-BE49-F238E27FC236}">
                <a16:creationId xmlns:a16="http://schemas.microsoft.com/office/drawing/2014/main" xmlns="" id="{48744A14-B164-40D8-9551-D0E2F7F93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58257"/>
              </p:ext>
            </p:extLst>
          </p:nvPr>
        </p:nvGraphicFramePr>
        <p:xfrm>
          <a:off x="679799" y="3683326"/>
          <a:ext cx="8217284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601">
                  <a:extLst>
                    <a:ext uri="{9D8B030D-6E8A-4147-A177-3AD203B41FA5}">
                      <a16:colId xmlns:a16="http://schemas.microsoft.com/office/drawing/2014/main" xmlns="" val="2205170896"/>
                    </a:ext>
                  </a:extLst>
                </a:gridCol>
                <a:gridCol w="684589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1098597">
                  <a:extLst>
                    <a:ext uri="{9D8B030D-6E8A-4147-A177-3AD203B41FA5}">
                      <a16:colId xmlns:a16="http://schemas.microsoft.com/office/drawing/2014/main" xmlns="" val="2142246052"/>
                    </a:ext>
                  </a:extLst>
                </a:gridCol>
                <a:gridCol w="1380822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1657336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  <a:gridCol w="1345714">
                  <a:extLst>
                    <a:ext uri="{9D8B030D-6E8A-4147-A177-3AD203B41FA5}">
                      <a16:colId xmlns:a16="http://schemas.microsoft.com/office/drawing/2014/main" xmlns="" val="4284112643"/>
                    </a:ext>
                  </a:extLst>
                </a:gridCol>
                <a:gridCol w="537625">
                  <a:extLst>
                    <a:ext uri="{9D8B030D-6E8A-4147-A177-3AD203B41FA5}">
                      <a16:colId xmlns:a16="http://schemas.microsoft.com/office/drawing/2014/main" xmlns="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457201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B2B71CE-B153-4DDE-BDEB-059BA3F60FA5}"/>
              </a:ext>
            </a:extLst>
          </p:cNvPr>
          <p:cNvSpPr txBox="1"/>
          <p:nvPr/>
        </p:nvSpPr>
        <p:spPr>
          <a:xfrm>
            <a:off x="53629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5C4004F3-E3E3-4D56-AA4C-4F76DCDFB78D}"/>
              </a:ext>
            </a:extLst>
          </p:cNvPr>
          <p:cNvSpPr txBox="1"/>
          <p:nvPr/>
        </p:nvSpPr>
        <p:spPr>
          <a:xfrm>
            <a:off x="53629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9B2A568A-4D50-413D-AF62-A94B81B555B9}"/>
              </a:ext>
            </a:extLst>
          </p:cNvPr>
          <p:cNvSpPr txBox="1"/>
          <p:nvPr/>
        </p:nvSpPr>
        <p:spPr>
          <a:xfrm>
            <a:off x="5362944" y="623328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D45D638-9E35-4EA0-A683-E7ECFB3B4120}"/>
              </a:ext>
            </a:extLst>
          </p:cNvPr>
          <p:cNvSpPr txBox="1"/>
          <p:nvPr/>
        </p:nvSpPr>
        <p:spPr>
          <a:xfrm>
            <a:off x="62773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C79C853B-4759-4CEE-9434-A19EDD37C882}"/>
              </a:ext>
            </a:extLst>
          </p:cNvPr>
          <p:cNvSpPr txBox="1"/>
          <p:nvPr/>
        </p:nvSpPr>
        <p:spPr>
          <a:xfrm>
            <a:off x="62773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5E1A0F4D-8C51-42D1-9D4B-52008CC1DE7F}"/>
              </a:ext>
            </a:extLst>
          </p:cNvPr>
          <p:cNvSpPr txBox="1"/>
          <p:nvPr/>
        </p:nvSpPr>
        <p:spPr>
          <a:xfrm>
            <a:off x="6277344" y="6237638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0E5990FC-D4A0-40E5-8CD4-AF5EAA32DD04}"/>
              </a:ext>
            </a:extLst>
          </p:cNvPr>
          <p:cNvSpPr txBox="1"/>
          <p:nvPr/>
        </p:nvSpPr>
        <p:spPr>
          <a:xfrm>
            <a:off x="598836" y="316884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DEC79840-E798-44DF-A691-9031BF595401}"/>
              </a:ext>
            </a:extLst>
          </p:cNvPr>
          <p:cNvSpPr/>
          <p:nvPr/>
        </p:nvSpPr>
        <p:spPr>
          <a:xfrm>
            <a:off x="1372757" y="3158540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9949D540-A2D0-41BE-BB28-64FE02033B63}"/>
              </a:ext>
            </a:extLst>
          </p:cNvPr>
          <p:cNvSpPr txBox="1"/>
          <p:nvPr/>
        </p:nvSpPr>
        <p:spPr>
          <a:xfrm>
            <a:off x="3728530" y="3160678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DF9CC562-55BC-46C2-B5EA-90A713C4E010}"/>
              </a:ext>
            </a:extLst>
          </p:cNvPr>
          <p:cNvSpPr/>
          <p:nvPr/>
        </p:nvSpPr>
        <p:spPr>
          <a:xfrm>
            <a:off x="8066573" y="572744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xmlns="" id="{2D067F56-298B-4030-A0A7-FCDF6507855D}"/>
              </a:ext>
            </a:extLst>
          </p:cNvPr>
          <p:cNvSpPr/>
          <p:nvPr/>
        </p:nvSpPr>
        <p:spPr>
          <a:xfrm>
            <a:off x="5346170" y="3163631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EB085821-27F6-4E21-A264-4CAE94E017FC}"/>
              </a:ext>
            </a:extLst>
          </p:cNvPr>
          <p:cNvSpPr txBox="1"/>
          <p:nvPr/>
        </p:nvSpPr>
        <p:spPr>
          <a:xfrm>
            <a:off x="585952" y="2818120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xmlns="" id="{B234899E-DE34-4D4E-AC04-445980B7F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074331"/>
            <a:ext cx="143150" cy="14315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xmlns="" id="{79A0504D-ECA1-46B2-B54A-B45CC0148E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552369"/>
            <a:ext cx="143150" cy="14315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4386678-8A11-4DAC-ACB0-DE702CFD639F}"/>
              </a:ext>
            </a:extLst>
          </p:cNvPr>
          <p:cNvSpPr txBox="1"/>
          <p:nvPr/>
        </p:nvSpPr>
        <p:spPr>
          <a:xfrm>
            <a:off x="70866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42EE9AC5-7D07-4FD7-9ABB-512939DF8D1A}"/>
              </a:ext>
            </a:extLst>
          </p:cNvPr>
          <p:cNvSpPr txBox="1"/>
          <p:nvPr/>
        </p:nvSpPr>
        <p:spPr>
          <a:xfrm>
            <a:off x="7086600" y="601841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1F61D072-ED2F-4A0A-8A63-B215A10C2F9C}"/>
              </a:ext>
            </a:extLst>
          </p:cNvPr>
          <p:cNvSpPr txBox="1"/>
          <p:nvPr/>
        </p:nvSpPr>
        <p:spPr>
          <a:xfrm>
            <a:off x="80010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BBBE65D-5D20-4002-98AC-E28A47F0D1F9}"/>
              </a:ext>
            </a:extLst>
          </p:cNvPr>
          <p:cNvSpPr txBox="1"/>
          <p:nvPr/>
        </p:nvSpPr>
        <p:spPr>
          <a:xfrm>
            <a:off x="8001000" y="6018413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C53AB7F5-1DB3-4033-978D-1DA979A04ED3}"/>
              </a:ext>
            </a:extLst>
          </p:cNvPr>
          <p:cNvSpPr/>
          <p:nvPr/>
        </p:nvSpPr>
        <p:spPr>
          <a:xfrm>
            <a:off x="4376230" y="3152782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6C99F4D9-2F99-4D13-A4BC-1B44B8BB272E}"/>
              </a:ext>
            </a:extLst>
          </p:cNvPr>
          <p:cNvSpPr/>
          <p:nvPr/>
        </p:nvSpPr>
        <p:spPr>
          <a:xfrm>
            <a:off x="617287" y="2740866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80267CA5-02CA-4472-A78D-7F06DB6FB1A6}"/>
              </a:ext>
            </a:extLst>
          </p:cNvPr>
          <p:cNvSpPr txBox="1"/>
          <p:nvPr/>
        </p:nvSpPr>
        <p:spPr>
          <a:xfrm>
            <a:off x="634402" y="2590800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DF0DDDB7-4087-48B3-B4A9-81494AA6C8F5}"/>
              </a:ext>
            </a:extLst>
          </p:cNvPr>
          <p:cNvSpPr txBox="1"/>
          <p:nvPr/>
        </p:nvSpPr>
        <p:spPr>
          <a:xfrm>
            <a:off x="598836" y="5429973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E6D7C114-4DEC-48D7-B1FC-A5A327E36F7F}"/>
              </a:ext>
            </a:extLst>
          </p:cNvPr>
          <p:cNvSpPr/>
          <p:nvPr/>
        </p:nvSpPr>
        <p:spPr>
          <a:xfrm>
            <a:off x="1372757" y="5419666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6225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xmlns="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27F8DB5-D067-4B05-A42F-00B3387B43E0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xmlns="" id="{C0DEBE7D-158A-43A4-BA05-61739E03A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82917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xmlns="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xmlns="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Nội</a:t>
                      </a:r>
                      <a:r>
                        <a:rPr lang="en-US" sz="1200" dirty="0"/>
                        <a:t> dung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Tổng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Thu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Chi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C8EB9F5B-D398-4378-B14E-C617E8C344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004175EF-B749-4406-A760-921733086A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D03FF920-181F-4C1A-BB0F-CF6B53EE6A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2F019121-6958-4C7B-BF4A-C4A6CD289F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B6AE83A2-C7C4-4C82-94D4-FD3CB38FC2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5027200-2475-4C98-B638-984C0BD7645B}"/>
              </a:ext>
            </a:extLst>
          </p:cNvPr>
          <p:cNvSpPr txBox="1"/>
          <p:nvPr/>
        </p:nvSpPr>
        <p:spPr>
          <a:xfrm>
            <a:off x="4784110" y="15141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C358816E-54E5-45F0-8D61-868350D0A38A}"/>
              </a:ext>
            </a:extLst>
          </p:cNvPr>
          <p:cNvSpPr/>
          <p:nvPr/>
        </p:nvSpPr>
        <p:spPr>
          <a:xfrm>
            <a:off x="5170283" y="150793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D4DF309-D482-4184-9C2A-7174361E5311}"/>
              </a:ext>
            </a:extLst>
          </p:cNvPr>
          <p:cNvSpPr txBox="1"/>
          <p:nvPr/>
        </p:nvSpPr>
        <p:spPr>
          <a:xfrm>
            <a:off x="6101173" y="150088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6C8DF58-7B1A-4F51-8B8A-5F50C203472F}"/>
              </a:ext>
            </a:extLst>
          </p:cNvPr>
          <p:cNvSpPr/>
          <p:nvPr/>
        </p:nvSpPr>
        <p:spPr>
          <a:xfrm>
            <a:off x="6560890" y="150315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55A6D9F-6CF6-4BA9-AC80-84F9BA974904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935F52B-D327-4903-A95A-0D769D3CD3FC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AE6391C-ABD7-4218-B604-0CB7B2F52F45}"/>
              </a:ext>
            </a:extLst>
          </p:cNvPr>
          <p:cNvSpPr txBox="1"/>
          <p:nvPr/>
        </p:nvSpPr>
        <p:spPr>
          <a:xfrm>
            <a:off x="444337" y="151847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F2CB0BEF-FBC2-4C2A-A01D-11110C0F11A0}"/>
              </a:ext>
            </a:extLst>
          </p:cNvPr>
          <p:cNvSpPr/>
          <p:nvPr/>
        </p:nvSpPr>
        <p:spPr>
          <a:xfrm>
            <a:off x="1806928" y="1518472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xmlns="" id="{EAC040A5-A876-458E-A723-A903B2166B1F}"/>
              </a:ext>
            </a:extLst>
          </p:cNvPr>
          <p:cNvSpPr/>
          <p:nvPr/>
        </p:nvSpPr>
        <p:spPr>
          <a:xfrm rot="10800000">
            <a:off x="4305172" y="1581815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7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Quay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32E5649-6D3F-4A89-9541-FC848823689D}"/>
              </a:ext>
            </a:extLst>
          </p:cNvPr>
          <p:cNvSpPr/>
          <p:nvPr/>
        </p:nvSpPr>
        <p:spPr>
          <a:xfrm>
            <a:off x="1905000" y="1464736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9432B22F-F23E-4634-8D68-13C303BAA278}"/>
              </a:ext>
            </a:extLst>
          </p:cNvPr>
          <p:cNvSpPr/>
          <p:nvPr/>
        </p:nvSpPr>
        <p:spPr>
          <a:xfrm>
            <a:off x="1905000" y="1851178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xmlns="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xmlns="" id="{CE40D531-971C-4B87-AE2C-A23E1594FB15}"/>
              </a:ext>
            </a:extLst>
          </p:cNvPr>
          <p:cNvSpPr/>
          <p:nvPr/>
        </p:nvSpPr>
        <p:spPr>
          <a:xfrm rot="10800000">
            <a:off x="4403244" y="1914521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A677C6D-8488-4BE5-AA19-7A7963472BFC}"/>
              </a:ext>
            </a:extLst>
          </p:cNvPr>
          <p:cNvSpPr txBox="1"/>
          <p:nvPr/>
        </p:nvSpPr>
        <p:spPr>
          <a:xfrm>
            <a:off x="542409" y="22633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dung:*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F68F26D9-57CB-43BE-9CD6-1A549AC359F7}"/>
              </a:ext>
            </a:extLst>
          </p:cNvPr>
          <p:cNvSpPr/>
          <p:nvPr/>
        </p:nvSpPr>
        <p:spPr>
          <a:xfrm>
            <a:off x="1901216" y="2323185"/>
            <a:ext cx="6861784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A79E1008-5EE8-43CF-828F-5713E9565E61}"/>
              </a:ext>
            </a:extLst>
          </p:cNvPr>
          <p:cNvSpPr txBox="1"/>
          <p:nvPr/>
        </p:nvSpPr>
        <p:spPr>
          <a:xfrm>
            <a:off x="535219" y="39392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EFEF2FA2-6192-42C3-A33A-38457F0B7678}"/>
              </a:ext>
            </a:extLst>
          </p:cNvPr>
          <p:cNvSpPr/>
          <p:nvPr/>
        </p:nvSpPr>
        <p:spPr>
          <a:xfrm>
            <a:off x="1897810" y="3939294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A67DAA64-F730-4410-A239-969946757E44}"/>
              </a:ext>
            </a:extLst>
          </p:cNvPr>
          <p:cNvSpPr txBox="1"/>
          <p:nvPr/>
        </p:nvSpPr>
        <p:spPr>
          <a:xfrm>
            <a:off x="532002" y="441164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C7BF5F9F-8645-4C59-9C82-7A31F98DBA63}"/>
              </a:ext>
            </a:extLst>
          </p:cNvPr>
          <p:cNvSpPr/>
          <p:nvPr/>
        </p:nvSpPr>
        <p:spPr>
          <a:xfrm>
            <a:off x="1906398" y="4403067"/>
            <a:ext cx="2740403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xmlns="" id="{065E8468-3CD7-46AB-9AE3-BC0AA3EDE4A2}"/>
              </a:ext>
            </a:extLst>
          </p:cNvPr>
          <p:cNvSpPr/>
          <p:nvPr/>
        </p:nvSpPr>
        <p:spPr>
          <a:xfrm>
            <a:off x="4782424" y="4357684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90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184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Cài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đặt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457200" y="882010"/>
            <a:ext cx="46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ontAwesome" pitchFamily="2" charset="0"/>
              </a:rPr>
              <a:t>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F68F26D9-57CB-43BE-9CD6-1A549AC359F7}"/>
              </a:ext>
            </a:extLst>
          </p:cNvPr>
          <p:cNvSpPr/>
          <p:nvPr/>
        </p:nvSpPr>
        <p:spPr>
          <a:xfrm>
            <a:off x="496750" y="2819400"/>
            <a:ext cx="8511518" cy="35814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82E5B7-E87C-48C5-AC0E-102B92901134}"/>
              </a:ext>
            </a:extLst>
          </p:cNvPr>
          <p:cNvSpPr txBox="1"/>
          <p:nvPr/>
        </p:nvSpPr>
        <p:spPr>
          <a:xfrm>
            <a:off x="854662" y="3351128"/>
            <a:ext cx="752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+mj-lt"/>
              </a:rPr>
              <a:t>Cỡ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chữ</a:t>
            </a:r>
            <a:r>
              <a:rPr lang="en-US" sz="1200" dirty="0" smtClean="0">
                <a:latin typeface="+mj-lt"/>
              </a:rPr>
              <a:t>:</a:t>
            </a:r>
            <a:endParaRPr lang="en-US" sz="1200" dirty="0">
              <a:latin typeface="+mj-l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760053" y="3443906"/>
            <a:ext cx="2592597" cy="97222"/>
            <a:chOff x="1447800" y="1666957"/>
            <a:chExt cx="3657600" cy="137160"/>
          </a:xfrm>
        </p:grpSpPr>
        <p:sp>
          <p:nvSpPr>
            <p:cNvPr id="12" name="Rectangle 11"/>
            <p:cNvSpPr/>
            <p:nvPr/>
          </p:nvSpPr>
          <p:spPr>
            <a:xfrm>
              <a:off x="1447800" y="1712678"/>
              <a:ext cx="1828800" cy="45719"/>
            </a:xfrm>
            <a:prstGeom prst="rect">
              <a:avLst/>
            </a:prstGeom>
            <a:solidFill>
              <a:srgbClr val="4BBF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76600" y="1712678"/>
              <a:ext cx="1828800" cy="4571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194050" y="1666957"/>
              <a:ext cx="137160" cy="137160"/>
            </a:xfrm>
            <a:prstGeom prst="ellipse">
              <a:avLst/>
            </a:prstGeom>
            <a:solidFill>
              <a:srgbClr val="4BBF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582E5B7-E87C-48C5-AC0E-102B92901134}"/>
              </a:ext>
            </a:extLst>
          </p:cNvPr>
          <p:cNvSpPr txBox="1"/>
          <p:nvPr/>
        </p:nvSpPr>
        <p:spPr>
          <a:xfrm>
            <a:off x="829172" y="3804726"/>
            <a:ext cx="930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+mj-lt"/>
              </a:rPr>
              <a:t>Ngôn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ngữ</a:t>
            </a:r>
            <a:r>
              <a:rPr lang="en-US" sz="1200" dirty="0">
                <a:latin typeface="+mj-lt"/>
              </a:rPr>
              <a:t>: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760052" y="3818626"/>
            <a:ext cx="2592597" cy="276999"/>
            <a:chOff x="1447799" y="2041677"/>
            <a:chExt cx="2592597" cy="2769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582E5B7-E87C-48C5-AC0E-102B92901134}"/>
                </a:ext>
              </a:extLst>
            </p:cNvPr>
            <p:cNvSpPr txBox="1"/>
            <p:nvPr/>
          </p:nvSpPr>
          <p:spPr>
            <a:xfrm>
              <a:off x="1447799" y="2041677"/>
              <a:ext cx="259259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+mj-lt"/>
                </a:rPr>
                <a:t>Tiếng</a:t>
              </a:r>
              <a:r>
                <a:rPr lang="en-US" sz="1200" dirty="0" smtClean="0">
                  <a:latin typeface="+mj-lt"/>
                </a:rPr>
                <a:t> </a:t>
              </a:r>
              <a:r>
                <a:rPr lang="en-US" sz="1200" dirty="0" err="1" smtClean="0">
                  <a:latin typeface="+mj-lt"/>
                </a:rPr>
                <a:t>Việt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3600000">
              <a:off x="3852761" y="2090208"/>
              <a:ext cx="158807" cy="136903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29171" y="4291549"/>
            <a:ext cx="3514228" cy="276999"/>
            <a:chOff x="516918" y="2514600"/>
            <a:chExt cx="3514228" cy="27699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B582E5B7-E87C-48C5-AC0E-102B92901134}"/>
                </a:ext>
              </a:extLst>
            </p:cNvPr>
            <p:cNvSpPr txBox="1"/>
            <p:nvPr/>
          </p:nvSpPr>
          <p:spPr>
            <a:xfrm>
              <a:off x="516918" y="2514600"/>
              <a:ext cx="930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+mj-lt"/>
                </a:rPr>
                <a:t>Màu</a:t>
              </a:r>
              <a:r>
                <a:rPr lang="en-US" sz="1200" dirty="0" smtClean="0">
                  <a:latin typeface="+mj-lt"/>
                </a:rPr>
                <a:t> </a:t>
              </a:r>
              <a:r>
                <a:rPr lang="en-US" sz="1200" dirty="0" err="1" smtClean="0">
                  <a:latin typeface="+mj-lt"/>
                </a:rPr>
                <a:t>sắc</a:t>
              </a:r>
              <a:r>
                <a:rPr lang="en-US" sz="1200" dirty="0" smtClean="0">
                  <a:latin typeface="+mj-lt"/>
                </a:rPr>
                <a:t>:</a:t>
              </a:r>
              <a:endParaRPr lang="en-US" sz="1200" dirty="0">
                <a:latin typeface="+mj-lt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447799" y="2514600"/>
              <a:ext cx="2583347" cy="276999"/>
              <a:chOff x="1447799" y="2514600"/>
              <a:chExt cx="2583347" cy="276999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B582E5B7-E87C-48C5-AC0E-102B92901134}"/>
                  </a:ext>
                </a:extLst>
              </p:cNvPr>
              <p:cNvSpPr txBox="1"/>
              <p:nvPr/>
            </p:nvSpPr>
            <p:spPr>
              <a:xfrm>
                <a:off x="1447799" y="2514600"/>
                <a:ext cx="2583347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200" dirty="0">
                  <a:latin typeface="+mj-lt"/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3600000">
                <a:off x="3852759" y="2570747"/>
                <a:ext cx="158807" cy="136903"/>
              </a:xfrm>
              <a:prstGeom prst="triangl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24000" y="2576899"/>
                <a:ext cx="611397" cy="152400"/>
              </a:xfrm>
              <a:prstGeom prst="rect">
                <a:avLst/>
              </a:prstGeom>
              <a:solidFill>
                <a:srgbClr val="4BB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96750" y="1419225"/>
            <a:ext cx="8571049" cy="1849443"/>
            <a:chOff x="10689" y="0"/>
            <a:chExt cx="8571049" cy="1849443"/>
          </a:xfrm>
        </p:grpSpPr>
        <p:grpSp>
          <p:nvGrpSpPr>
            <p:cNvPr id="24" name="Group 23"/>
            <p:cNvGrpSpPr/>
            <p:nvPr/>
          </p:nvGrpSpPr>
          <p:grpSpPr>
            <a:xfrm>
              <a:off x="10689" y="0"/>
              <a:ext cx="8571049" cy="1181100"/>
              <a:chOff x="10689" y="0"/>
              <a:chExt cx="8571049" cy="11811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0689" y="0"/>
                <a:ext cx="8571049" cy="1181100"/>
              </a:xfrm>
              <a:prstGeom prst="rect">
                <a:avLst/>
              </a:prstGeom>
              <a:solidFill>
                <a:srgbClr val="4BB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2113989" y="45587"/>
                <a:ext cx="6408218" cy="1103768"/>
                <a:chOff x="2113989" y="45587"/>
                <a:chExt cx="6408218" cy="1103768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2113989" y="411601"/>
                  <a:ext cx="175260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Nguyễn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Thanh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endParaRPr lang="en-US" sz="15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pic>
              <p:nvPicPr>
                <p:cNvPr id="31" name="Picture 3" descr="C:\Users\HuyTran\Desktop\WPF project\Phon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52053" y="438150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6382228" y="401865"/>
                  <a:ext cx="762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+84 383854090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6382228" y="57802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TungThanh12@gmail.com</a:t>
                  </a:r>
                </a:p>
              </p:txBody>
            </p:sp>
            <p:pic>
              <p:nvPicPr>
                <p:cNvPr id="34" name="Picture 6" descr="C:\Users\HuyTran\Desktop\WPF project\Add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53241" y="977905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5" name="TextBox 34"/>
                <p:cNvSpPr txBox="1"/>
                <p:nvPr/>
              </p:nvSpPr>
              <p:spPr>
                <a:xfrm>
                  <a:off x="6382227" y="933911"/>
                  <a:ext cx="1927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25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Phan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Đình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Phùng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Long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Biên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Hà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Nội</a:t>
                  </a:r>
                  <a:endParaRPr lang="en-US" sz="800" dirty="0">
                    <a:solidFill>
                      <a:schemeClr val="bg1"/>
                    </a:solidFill>
                    <a:latin typeface="Bahnschrift Light Condensed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667339" y="45587"/>
                  <a:ext cx="45719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tung.tn 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113989" y="647745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r>
                    <a:rPr lang="en-US" sz="12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Dany</a:t>
                  </a:r>
                  <a:endParaRPr lang="en-US" sz="1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2113989" y="848544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Kỹ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sư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phần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mềm</a:t>
                  </a:r>
                  <a:endParaRPr lang="en-US" sz="1200" dirty="0">
                    <a:solidFill>
                      <a:schemeClr val="bg1"/>
                    </a:solidFill>
                    <a:latin typeface="Bahnschrift SemiCondensed" pitchFamily="34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8138826" y="45587"/>
                  <a:ext cx="38338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12:30</a:t>
                  </a:r>
                </a:p>
              </p:txBody>
            </p:sp>
            <p:pic>
              <p:nvPicPr>
                <p:cNvPr id="40" name="Picture 4" descr="C:\Users\HuyTran\Desktop\WPF project\mail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53241" y="617309"/>
                  <a:ext cx="151212" cy="151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5" descr="C:\Users\HuyTran\Desktop\WPF project\fb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51014" y="793465"/>
                  <a:ext cx="153437" cy="1534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" name="TextBox 41"/>
                <p:cNvSpPr txBox="1"/>
                <p:nvPr/>
              </p:nvSpPr>
              <p:spPr>
                <a:xfrm>
                  <a:off x="6382228" y="76246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tungthanh12.facebook.com</a:t>
                  </a:r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666189" y="487368"/>
              <a:ext cx="1371600" cy="1362075"/>
              <a:chOff x="666189" y="487368"/>
              <a:chExt cx="1371600" cy="1362075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66189" y="487368"/>
                <a:ext cx="1371600" cy="13620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8" descr="C:\Users\HuyTran\Desktop\WPF project\Paul_Circl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389" y="558805"/>
                <a:ext cx="1219200" cy="1220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7" name="Group 56"/>
          <p:cNvGrpSpPr/>
          <p:nvPr/>
        </p:nvGrpSpPr>
        <p:grpSpPr>
          <a:xfrm>
            <a:off x="815202" y="4783560"/>
            <a:ext cx="3537449" cy="290899"/>
            <a:chOff x="516919" y="2027777"/>
            <a:chExt cx="3537449" cy="29089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582E5B7-E87C-48C5-AC0E-102B92901134}"/>
                </a:ext>
              </a:extLst>
            </p:cNvPr>
            <p:cNvSpPr txBox="1"/>
            <p:nvPr/>
          </p:nvSpPr>
          <p:spPr>
            <a:xfrm>
              <a:off x="516919" y="2027777"/>
              <a:ext cx="930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+mj-lt"/>
                </a:rPr>
                <a:t>Giao</a:t>
              </a:r>
              <a:r>
                <a:rPr lang="en-US" sz="1200" dirty="0" smtClean="0">
                  <a:latin typeface="+mj-lt"/>
                </a:rPr>
                <a:t> </a:t>
              </a:r>
              <a:r>
                <a:rPr lang="en-US" sz="1200" dirty="0" err="1" smtClean="0">
                  <a:latin typeface="+mj-lt"/>
                </a:rPr>
                <a:t>diện</a:t>
              </a:r>
              <a:r>
                <a:rPr lang="en-US" sz="1200" dirty="0" smtClean="0">
                  <a:latin typeface="+mj-lt"/>
                </a:rPr>
                <a:t>:</a:t>
              </a:r>
              <a:endParaRPr lang="en-US" sz="1200" dirty="0">
                <a:latin typeface="+mj-lt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447800" y="2041677"/>
              <a:ext cx="2606568" cy="276999"/>
              <a:chOff x="1447800" y="2041677"/>
              <a:chExt cx="2606568" cy="276999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B582E5B7-E87C-48C5-AC0E-102B92901134}"/>
                  </a:ext>
                </a:extLst>
              </p:cNvPr>
              <p:cNvSpPr txBox="1"/>
              <p:nvPr/>
            </p:nvSpPr>
            <p:spPr>
              <a:xfrm>
                <a:off x="1447800" y="2041677"/>
                <a:ext cx="2606568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>
                    <a:latin typeface="+mj-lt"/>
                  </a:rPr>
                  <a:t>Cơ</a:t>
                </a:r>
                <a:r>
                  <a:rPr lang="en-US" sz="1200" dirty="0" smtClean="0">
                    <a:latin typeface="+mj-lt"/>
                  </a:rPr>
                  <a:t> </a:t>
                </a:r>
                <a:r>
                  <a:rPr lang="en-US" sz="1200" dirty="0" err="1" smtClean="0">
                    <a:latin typeface="+mj-lt"/>
                  </a:rPr>
                  <a:t>bản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 rot="3600000">
                <a:off x="3866727" y="2097824"/>
                <a:ext cx="158807" cy="136903"/>
              </a:xfrm>
              <a:prstGeom prst="triangl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353BFA1C-32B8-4D02-82DD-D04AE5441E95}"/>
              </a:ext>
            </a:extLst>
          </p:cNvPr>
          <p:cNvSpPr/>
          <p:nvPr/>
        </p:nvSpPr>
        <p:spPr>
          <a:xfrm>
            <a:off x="5189073" y="6499834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Quay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144145E3-8466-4612-8478-3C34ED5354C8}"/>
              </a:ext>
            </a:extLst>
          </p:cNvPr>
          <p:cNvSpPr/>
          <p:nvPr/>
        </p:nvSpPr>
        <p:spPr>
          <a:xfrm>
            <a:off x="6739302" y="6499835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cài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đặt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84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184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829172" y="949454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Báo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cáo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457200" y="882010"/>
            <a:ext cx="46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FontAwesome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F68F26D9-57CB-43BE-9CD6-1A549AC359F7}"/>
              </a:ext>
            </a:extLst>
          </p:cNvPr>
          <p:cNvSpPr/>
          <p:nvPr/>
        </p:nvSpPr>
        <p:spPr>
          <a:xfrm>
            <a:off x="549025" y="1600200"/>
            <a:ext cx="8511518" cy="4800600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582E5B7-E87C-48C5-AC0E-102B92901134}"/>
              </a:ext>
            </a:extLst>
          </p:cNvPr>
          <p:cNvSpPr txBox="1"/>
          <p:nvPr/>
        </p:nvSpPr>
        <p:spPr>
          <a:xfrm>
            <a:off x="845484" y="1752600"/>
            <a:ext cx="129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+mj-lt"/>
              </a:rPr>
              <a:t>Dữ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liệu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thống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kê</a:t>
            </a:r>
            <a:r>
              <a:rPr lang="en-US" sz="1200" dirty="0" smtClean="0">
                <a:latin typeface="+mj-lt"/>
              </a:rPr>
              <a:t>:</a:t>
            </a:r>
            <a:endParaRPr lang="en-US" sz="1200" dirty="0">
              <a:latin typeface="+mj-lt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141951" y="1748672"/>
            <a:ext cx="2592597" cy="276999"/>
            <a:chOff x="1429838" y="2009948"/>
            <a:chExt cx="2592597" cy="2769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582E5B7-E87C-48C5-AC0E-102B92901134}"/>
                </a:ext>
              </a:extLst>
            </p:cNvPr>
            <p:cNvSpPr txBox="1"/>
            <p:nvPr/>
          </p:nvSpPr>
          <p:spPr>
            <a:xfrm>
              <a:off x="1429838" y="2009948"/>
              <a:ext cx="259259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+mj-lt"/>
                </a:rPr>
                <a:t>Doanh</a:t>
              </a:r>
              <a:r>
                <a:rPr lang="en-US" sz="1200" dirty="0" smtClean="0">
                  <a:latin typeface="+mj-lt"/>
                </a:rPr>
                <a:t> </a:t>
              </a:r>
              <a:r>
                <a:rPr lang="en-US" sz="1200" dirty="0" err="1" smtClean="0">
                  <a:latin typeface="+mj-lt"/>
                </a:rPr>
                <a:t>số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3600000">
              <a:off x="3844049" y="2079996"/>
              <a:ext cx="158807" cy="136903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Picture 17" descr="C:\Users\HuyTran\Desktop\WPF project\repo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79" y="956554"/>
            <a:ext cx="308605" cy="3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838200" y="2667000"/>
            <a:ext cx="2612463" cy="290282"/>
            <a:chOff x="5128393" y="1753266"/>
            <a:chExt cx="2612463" cy="290282"/>
          </a:xfrm>
        </p:grpSpPr>
        <p:grpSp>
          <p:nvGrpSpPr>
            <p:cNvPr id="2" name="Group 1"/>
            <p:cNvGrpSpPr/>
            <p:nvPr/>
          </p:nvGrpSpPr>
          <p:grpSpPr>
            <a:xfrm>
              <a:off x="5128393" y="1760322"/>
              <a:ext cx="1295400" cy="283226"/>
              <a:chOff x="5128393" y="1760322"/>
              <a:chExt cx="1295400" cy="283226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35027200-2475-4C98-B638-984C0BD7645B}"/>
                  </a:ext>
                </a:extLst>
              </p:cNvPr>
              <p:cNvSpPr txBox="1"/>
              <p:nvPr/>
            </p:nvSpPr>
            <p:spPr>
              <a:xfrm>
                <a:off x="5128393" y="1766549"/>
                <a:ext cx="1295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+mj-lt"/>
                  </a:rPr>
                  <a:t>Từ</a:t>
                </a:r>
                <a:r>
                  <a:rPr lang="en-US" sz="1200" dirty="0">
                    <a:latin typeface="+mj-lt"/>
                  </a:rPr>
                  <a:t>: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xmlns="" id="{C358816E-54E5-45F0-8D61-868350D0A38A}"/>
                  </a:ext>
                </a:extLst>
              </p:cNvPr>
              <p:cNvSpPr/>
              <p:nvPr/>
            </p:nvSpPr>
            <p:spPr>
              <a:xfrm>
                <a:off x="5514566" y="1760322"/>
                <a:ext cx="830510" cy="261554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6445456" y="1753266"/>
              <a:ext cx="1295400" cy="276999"/>
              <a:chOff x="6445456" y="1753266"/>
              <a:chExt cx="1295400" cy="276999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AD4DF309-D482-4184-9C2A-7174361E5311}"/>
                  </a:ext>
                </a:extLst>
              </p:cNvPr>
              <p:cNvSpPr txBox="1"/>
              <p:nvPr/>
            </p:nvSpPr>
            <p:spPr>
              <a:xfrm>
                <a:off x="6445456" y="1753266"/>
                <a:ext cx="1295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+mj-lt"/>
                  </a:rPr>
                  <a:t>Đến</a:t>
                </a:r>
                <a:r>
                  <a:rPr lang="en-US" sz="1200" dirty="0">
                    <a:latin typeface="+mj-lt"/>
                  </a:rPr>
                  <a:t>: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36C8DF58-7B1A-4F51-8B8A-5F50C203472F}"/>
                  </a:ext>
                </a:extLst>
              </p:cNvPr>
              <p:cNvSpPr/>
              <p:nvPr/>
            </p:nvSpPr>
            <p:spPr>
              <a:xfrm>
                <a:off x="6905173" y="1755540"/>
                <a:ext cx="830510" cy="261554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B582E5B7-E87C-48C5-AC0E-102B92901134}"/>
              </a:ext>
            </a:extLst>
          </p:cNvPr>
          <p:cNvSpPr txBox="1"/>
          <p:nvPr/>
        </p:nvSpPr>
        <p:spPr>
          <a:xfrm>
            <a:off x="829171" y="2186701"/>
            <a:ext cx="129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+mj-lt"/>
              </a:rPr>
              <a:t>Thống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kê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theo</a:t>
            </a:r>
            <a:r>
              <a:rPr lang="en-US" sz="1200" dirty="0" smtClean="0">
                <a:latin typeface="+mj-lt"/>
              </a:rPr>
              <a:t>:</a:t>
            </a:r>
            <a:endParaRPr lang="en-US" sz="1200" dirty="0">
              <a:latin typeface="+mj-lt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151472" y="2182773"/>
            <a:ext cx="2592597" cy="276999"/>
            <a:chOff x="1429838" y="2009948"/>
            <a:chExt cx="2592597" cy="27699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B582E5B7-E87C-48C5-AC0E-102B92901134}"/>
                </a:ext>
              </a:extLst>
            </p:cNvPr>
            <p:cNvSpPr txBox="1"/>
            <p:nvPr/>
          </p:nvSpPr>
          <p:spPr>
            <a:xfrm>
              <a:off x="1429838" y="2009948"/>
              <a:ext cx="259259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+mj-lt"/>
                </a:rPr>
                <a:t>Tháng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5" name="Isosceles Triangle 64"/>
            <p:cNvSpPr/>
            <p:nvPr/>
          </p:nvSpPr>
          <p:spPr>
            <a:xfrm rot="3600000">
              <a:off x="3844049" y="2079996"/>
              <a:ext cx="158807" cy="136903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537405628"/>
              </p:ext>
            </p:extLst>
          </p:nvPr>
        </p:nvGraphicFramePr>
        <p:xfrm>
          <a:off x="845484" y="3505200"/>
          <a:ext cx="8012629" cy="317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hình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báo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cáo</a:t>
            </a:r>
            <a:endParaRPr lang="en-US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61128" y="1752600"/>
            <a:ext cx="3252622" cy="1182156"/>
          </a:xfrm>
          <a:prstGeom prst="rect">
            <a:avLst/>
          </a:prstGeom>
          <a:solidFill>
            <a:srgbClr val="ECECEC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5326528" y="1867999"/>
            <a:ext cx="2836479" cy="914400"/>
            <a:chOff x="5326528" y="1867999"/>
            <a:chExt cx="2836479" cy="914400"/>
          </a:xfrm>
        </p:grpSpPr>
        <p:grpSp>
          <p:nvGrpSpPr>
            <p:cNvPr id="10" name="Group 9"/>
            <p:cNvGrpSpPr/>
            <p:nvPr/>
          </p:nvGrpSpPr>
          <p:grpSpPr>
            <a:xfrm>
              <a:off x="5326528" y="1867999"/>
              <a:ext cx="914400" cy="914400"/>
              <a:chOff x="5715000" y="1765883"/>
              <a:chExt cx="914400" cy="9144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5715000" y="1765883"/>
                <a:ext cx="914400" cy="914400"/>
              </a:xfrm>
              <a:prstGeom prst="ellipse">
                <a:avLst/>
              </a:prstGeom>
              <a:solidFill>
                <a:srgbClr val="4BBF60"/>
              </a:solidFill>
              <a:ln>
                <a:solidFill>
                  <a:srgbClr val="36D6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xmlns="" id="{36C8DF58-7B1A-4F51-8B8A-5F50C203472F}"/>
                  </a:ext>
                </a:extLst>
              </p:cNvPr>
              <p:cNvSpPr/>
              <p:nvPr/>
            </p:nvSpPr>
            <p:spPr>
              <a:xfrm>
                <a:off x="5770176" y="2100152"/>
                <a:ext cx="804047" cy="450095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>
                    <a:latin typeface="+mj-lt"/>
                  </a:rPr>
                  <a:t>Thống</a:t>
                </a:r>
                <a:r>
                  <a:rPr lang="en-US" sz="1000" dirty="0" smtClean="0">
                    <a:latin typeface="+mj-lt"/>
                  </a:rPr>
                  <a:t> </a:t>
                </a:r>
                <a:r>
                  <a:rPr lang="en-US" sz="1000" dirty="0" err="1" smtClean="0">
                    <a:latin typeface="+mj-lt"/>
                  </a:rPr>
                  <a:t>kê</a:t>
                </a:r>
                <a:endParaRPr lang="en-US" sz="1000" dirty="0">
                  <a:latin typeface="+mj-lt"/>
                </a:endParaRPr>
              </a:p>
            </p:txBody>
          </p:sp>
          <p:pic>
            <p:nvPicPr>
              <p:cNvPr id="67" name="Picture 17" descr="C:\Users\HuyTran\Desktop\WPF project\report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27271" y="1878877"/>
                <a:ext cx="289857" cy="293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6" name="Group 85"/>
            <p:cNvGrpSpPr/>
            <p:nvPr/>
          </p:nvGrpSpPr>
          <p:grpSpPr>
            <a:xfrm>
              <a:off x="6400801" y="1927835"/>
              <a:ext cx="1133474" cy="358165"/>
              <a:chOff x="6400801" y="1927835"/>
              <a:chExt cx="1133474" cy="358165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xmlns="" id="{9969480F-3B74-4CC4-8434-19572E987218}"/>
                  </a:ext>
                </a:extLst>
              </p:cNvPr>
              <p:cNvSpPr/>
              <p:nvPr/>
            </p:nvSpPr>
            <p:spPr>
              <a:xfrm>
                <a:off x="6400801" y="1927835"/>
                <a:ext cx="457199" cy="3581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latin typeface="+mj-lt"/>
                  </a:rPr>
                  <a:t>           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xmlns="" id="{9969480F-3B74-4CC4-8434-19572E987218}"/>
                  </a:ext>
                </a:extLst>
              </p:cNvPr>
              <p:cNvSpPr/>
              <p:nvPr/>
            </p:nvSpPr>
            <p:spPr>
              <a:xfrm>
                <a:off x="7086600" y="1927835"/>
                <a:ext cx="447675" cy="3581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xmlns="" id="{9969480F-3B74-4CC4-8434-19572E987218}"/>
                  </a:ext>
                </a:extLst>
              </p:cNvPr>
              <p:cNvSpPr/>
              <p:nvPr/>
            </p:nvSpPr>
            <p:spPr>
              <a:xfrm>
                <a:off x="6477000" y="1990163"/>
                <a:ext cx="304800" cy="2449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FontAwesome" pitchFamily="2" charset="0"/>
                  </a:rPr>
                  <a:t>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xmlns="" id="{9969480F-3B74-4CC4-8434-19572E987218}"/>
                  </a:ext>
                </a:extLst>
              </p:cNvPr>
              <p:cNvSpPr/>
              <p:nvPr/>
            </p:nvSpPr>
            <p:spPr>
              <a:xfrm>
                <a:off x="7162800" y="1984434"/>
                <a:ext cx="304800" cy="2449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FontAwesome" pitchFamily="2" charset="0"/>
                  </a:rPr>
                  <a:t></a:t>
                </a:r>
                <a:endParaRPr lang="en-US" sz="1200" b="1" dirty="0">
                  <a:latin typeface="+mj-lt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7772400" y="1911613"/>
              <a:ext cx="390607" cy="390607"/>
              <a:chOff x="7772400" y="1911613"/>
              <a:chExt cx="390607" cy="390607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772400" y="1911613"/>
                <a:ext cx="390607" cy="39060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xmlns="" id="{9969480F-3B74-4CC4-8434-19572E987218}"/>
                  </a:ext>
                </a:extLst>
              </p:cNvPr>
              <p:cNvSpPr/>
              <p:nvPr/>
            </p:nvSpPr>
            <p:spPr>
              <a:xfrm>
                <a:off x="7842169" y="2000488"/>
                <a:ext cx="251067" cy="2017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  <a:latin typeface="FontAwesome" pitchFamily="2" charset="0"/>
                  </a:rPr>
                  <a:t></a:t>
                </a:r>
                <a:endParaRPr lang="en-US" sz="1500" b="1" dirty="0">
                  <a:solidFill>
                    <a:schemeClr val="tx1"/>
                  </a:solidFill>
                  <a:latin typeface="FontAwesome" pitchFamily="2" charset="0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7772400" y="2356990"/>
              <a:ext cx="390607" cy="390607"/>
              <a:chOff x="7772400" y="2356990"/>
              <a:chExt cx="390607" cy="390607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7772400" y="2356990"/>
                <a:ext cx="390607" cy="39060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xmlns="" id="{9969480F-3B74-4CC4-8434-19572E987218}"/>
                  </a:ext>
                </a:extLst>
              </p:cNvPr>
              <p:cNvSpPr/>
              <p:nvPr/>
            </p:nvSpPr>
            <p:spPr>
              <a:xfrm>
                <a:off x="7879818" y="2445865"/>
                <a:ext cx="188631" cy="2017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FontAwesome" pitchFamily="2" charset="0"/>
                  </a:rPr>
                  <a:t></a:t>
                </a:r>
                <a:endParaRPr lang="en-US" sz="1500" b="1" dirty="0">
                  <a:solidFill>
                    <a:schemeClr val="tx1"/>
                  </a:solidFill>
                  <a:latin typeface="FontAwesome" pitchFamily="2" charset="0"/>
                </a:endParaRPr>
              </a:p>
            </p:txBody>
          </p: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9969480F-3B74-4CC4-8434-19572E987218}"/>
              </a:ext>
            </a:extLst>
          </p:cNvPr>
          <p:cNvSpPr/>
          <p:nvPr/>
        </p:nvSpPr>
        <p:spPr>
          <a:xfrm>
            <a:off x="6400801" y="2373210"/>
            <a:ext cx="1142999" cy="358165"/>
          </a:xfrm>
          <a:prstGeom prst="rect">
            <a:avLst/>
          </a:prstGeom>
          <a:solidFill>
            <a:srgbClr val="4BBF60"/>
          </a:solidFill>
          <a:ln>
            <a:solidFill>
              <a:srgbClr val="36D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+mj-lt"/>
              </a:rPr>
              <a:t>           </a:t>
            </a:r>
            <a:endParaRPr lang="en-US" sz="1200" b="1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6C8DF58-7B1A-4F51-8B8A-5F50C203472F}"/>
              </a:ext>
            </a:extLst>
          </p:cNvPr>
          <p:cNvSpPr/>
          <p:nvPr/>
        </p:nvSpPr>
        <p:spPr>
          <a:xfrm>
            <a:off x="6781800" y="2394621"/>
            <a:ext cx="706824" cy="31534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+mj-lt"/>
              </a:rPr>
              <a:t>Báo</a:t>
            </a:r>
            <a:r>
              <a:rPr lang="en-US" sz="1000" dirty="0" smtClean="0">
                <a:latin typeface="+mj-lt"/>
              </a:rPr>
              <a:t> </a:t>
            </a:r>
            <a:r>
              <a:rPr lang="en-US" sz="1000" dirty="0" err="1" smtClean="0">
                <a:latin typeface="+mj-lt"/>
              </a:rPr>
              <a:t>cáo</a:t>
            </a:r>
            <a:endParaRPr lang="en-US" sz="1000" dirty="0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9969480F-3B74-4CC4-8434-19572E987218}"/>
              </a:ext>
            </a:extLst>
          </p:cNvPr>
          <p:cNvSpPr/>
          <p:nvPr/>
        </p:nvSpPr>
        <p:spPr>
          <a:xfrm>
            <a:off x="6482639" y="2424309"/>
            <a:ext cx="304800" cy="244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FontAwesome" pitchFamily="2" charset="0"/>
              </a:rPr>
              <a:t></a:t>
            </a:r>
            <a:endParaRPr lang="en-US" sz="2000" b="1" dirty="0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7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cá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/ </a:t>
            </a:r>
            <a:r>
              <a:rPr lang="en-US" dirty="0" err="1">
                <a:latin typeface="+mj-lt"/>
              </a:rPr>
              <a:t>Tài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khoản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xmlns="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DEA07C1-E0BC-44D5-97BC-55487ACFA934}"/>
              </a:ext>
            </a:extLst>
          </p:cNvPr>
          <p:cNvSpPr txBox="1"/>
          <p:nvPr/>
        </p:nvSpPr>
        <p:spPr>
          <a:xfrm>
            <a:off x="500394" y="360920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1BFF984-C029-41E6-8538-470254464A09}"/>
              </a:ext>
            </a:extLst>
          </p:cNvPr>
          <p:cNvSpPr txBox="1"/>
          <p:nvPr/>
        </p:nvSpPr>
        <p:spPr>
          <a:xfrm>
            <a:off x="500394" y="448145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4BC4C1D-D2B2-4E6E-ACC9-7BAA02083053}"/>
              </a:ext>
            </a:extLst>
          </p:cNvPr>
          <p:cNvSpPr txBox="1"/>
          <p:nvPr/>
        </p:nvSpPr>
        <p:spPr>
          <a:xfrm>
            <a:off x="500394" y="489971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E948C6D-3FFA-44C6-BD28-5EB2DEC69A26}"/>
              </a:ext>
            </a:extLst>
          </p:cNvPr>
          <p:cNvSpPr/>
          <p:nvPr/>
        </p:nvSpPr>
        <p:spPr>
          <a:xfrm>
            <a:off x="1503857" y="360920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E0599030-51CE-4BBD-A746-8BAC4D3A4E33}"/>
              </a:ext>
            </a:extLst>
          </p:cNvPr>
          <p:cNvSpPr/>
          <p:nvPr/>
        </p:nvSpPr>
        <p:spPr>
          <a:xfrm>
            <a:off x="1503857" y="445572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781F7A4-1267-400B-9E6F-A534D33BCF42}"/>
              </a:ext>
            </a:extLst>
          </p:cNvPr>
          <p:cNvSpPr/>
          <p:nvPr/>
        </p:nvSpPr>
        <p:spPr>
          <a:xfrm>
            <a:off x="1503857" y="486540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1F2CDC5-6D31-4B0F-894C-782A34F2BAC9}"/>
              </a:ext>
            </a:extLst>
          </p:cNvPr>
          <p:cNvSpPr txBox="1"/>
          <p:nvPr/>
        </p:nvSpPr>
        <p:spPr>
          <a:xfrm>
            <a:off x="5313857" y="3048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A974F09-0E60-4E8E-ACFA-E52D217F0771}"/>
              </a:ext>
            </a:extLst>
          </p:cNvPr>
          <p:cNvSpPr txBox="1"/>
          <p:nvPr/>
        </p:nvSpPr>
        <p:spPr>
          <a:xfrm>
            <a:off x="4635337" y="3624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mới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81AD65-3987-4583-8508-74D37D6CED05}"/>
              </a:ext>
            </a:extLst>
          </p:cNvPr>
          <p:cNvSpPr txBox="1"/>
          <p:nvPr/>
        </p:nvSpPr>
        <p:spPr>
          <a:xfrm>
            <a:off x="4635336" y="4042416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5846A0D7-9A53-434E-B1CC-6C1383C33E2F}"/>
              </a:ext>
            </a:extLst>
          </p:cNvPr>
          <p:cNvSpPr/>
          <p:nvPr/>
        </p:nvSpPr>
        <p:spPr>
          <a:xfrm>
            <a:off x="6019800" y="3615577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CECDDF0-BF0A-47B0-81E6-96F334E7E193}"/>
              </a:ext>
            </a:extLst>
          </p:cNvPr>
          <p:cNvSpPr/>
          <p:nvPr/>
        </p:nvSpPr>
        <p:spPr>
          <a:xfrm>
            <a:off x="6019800" y="4025262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cá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4" name="Picture 11" descr="C:\Users\HuyTran\Desktop\WPF project\personal_info.png">
            <a:extLst>
              <a:ext uri="{FF2B5EF4-FFF2-40B4-BE49-F238E27FC236}">
                <a16:creationId xmlns:a16="http://schemas.microsoft.com/office/drawing/2014/main" xmlns="" id="{EECA5767-0FD1-45DB-9D6E-56D6067F6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94" y="879472"/>
            <a:ext cx="495744" cy="5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42389" y="558805"/>
            <a:ext cx="1219200" cy="12192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690" y="1340368"/>
            <a:ext cx="6369154" cy="3384032"/>
            <a:chOff x="10690" y="1340368"/>
            <a:chExt cx="6369154" cy="3384032"/>
          </a:xfrm>
        </p:grpSpPr>
        <p:grpSp>
          <p:nvGrpSpPr>
            <p:cNvPr id="2" name="Group 1"/>
            <p:cNvGrpSpPr/>
            <p:nvPr/>
          </p:nvGrpSpPr>
          <p:grpSpPr>
            <a:xfrm>
              <a:off x="10690" y="1340368"/>
              <a:ext cx="6369154" cy="3384032"/>
              <a:chOff x="-17230" y="1354143"/>
              <a:chExt cx="6410008" cy="338403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-17230" y="1354143"/>
                <a:ext cx="6410008" cy="3384032"/>
                <a:chOff x="1041082" y="1447800"/>
                <a:chExt cx="6451124" cy="338403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5925820" y="32766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4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1041082" y="1447800"/>
                  <a:ext cx="1554480" cy="1554480"/>
                  <a:chOff x="1041082" y="1447800"/>
                  <a:chExt cx="1554480" cy="155448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41082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3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5" name="Picture 11" descr="C:\Users\HuyTran\Desktop\WPF project\personal_info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61122" y="165595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361122" y="2447247"/>
                    <a:ext cx="96948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Thông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tin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cá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nhân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4275931" y="14478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7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661761" y="1447800"/>
                  <a:ext cx="1554480" cy="1554480"/>
                  <a:chOff x="2661761" y="1447800"/>
                  <a:chExt cx="1554480" cy="155448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661761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03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43" name="Picture 9" descr="C:\Users\HuyTran\Desktop\WPF project\Pharmacy\Pharmacy_R1\Pharmacy\Pharmacy\Resource\Icons\app icon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81801" y="153284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949575" y="2447247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nhà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thuốc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5937726" y="1447800"/>
                  <a:ext cx="1554480" cy="1554480"/>
                  <a:chOff x="5937726" y="1447800"/>
                  <a:chExt cx="1554480" cy="1554480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5937726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0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8" name="Picture 14" descr="C:\Users\HuyTran\Desktop\WPF project\customerManager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75401" y="1616191"/>
                    <a:ext cx="747712" cy="74771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223794" y="2447246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khách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1069181" y="3277352"/>
                  <a:ext cx="1554480" cy="1554480"/>
                  <a:chOff x="1069181" y="3277352"/>
                  <a:chExt cx="1554480" cy="1554480"/>
                </a:xfrm>
              </p:grpSpPr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106918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7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9" name="Picture 15" descr="C:\Users\HuyTran\Desktop\WPF project\vendor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52323" y="3429000"/>
                    <a:ext cx="787084" cy="78708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35524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nhập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kho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2661761" y="3277352"/>
                  <a:ext cx="1554480" cy="1554480"/>
                  <a:chOff x="2661761" y="3277352"/>
                  <a:chExt cx="1554480" cy="1554480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266176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81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94782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bán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  <p:pic>
                <p:nvPicPr>
                  <p:cNvPr id="1040" name="Picture 16" descr="C:\Users\HuyTran\Desktop\WPF project\sale_manager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85783" y="3515840"/>
                    <a:ext cx="706436" cy="7064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277121" y="3276600"/>
                  <a:ext cx="1554480" cy="1554480"/>
                  <a:chOff x="4277121" y="3276600"/>
                  <a:chExt cx="1554480" cy="1554480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4277121" y="3276600"/>
                    <a:ext cx="1554480" cy="1554480"/>
                    <a:chOff x="2661761" y="3277352"/>
                    <a:chExt cx="1554480" cy="1554480"/>
                  </a:xfrm>
                </p:grpSpPr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2661761" y="3277352"/>
                      <a:ext cx="1554480" cy="1554480"/>
                      <a:chOff x="2661761" y="1447800"/>
                      <a:chExt cx="1554480" cy="1554480"/>
                    </a:xfrm>
                  </p:grpSpPr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2661761" y="1447800"/>
                        <a:ext cx="1554480" cy="1554480"/>
                      </a:xfrm>
                      <a:prstGeom prst="rect">
                        <a:avLst/>
                      </a:prstGeom>
                      <a:ln>
                        <a:noFill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89" name="Picture 10" descr="C:\Users\HuyTran\Desktop\WPF project\menu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4038600" y="1500145"/>
                        <a:ext cx="136525" cy="13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185240" y="4276798"/>
                      <a:ext cx="52546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Báo</a:t>
                      </a:r>
                      <a:r>
                        <a:rPr 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cáo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endParaRPr>
                    </a:p>
                  </p:txBody>
                </p:sp>
              </p:grpSp>
              <p:pic>
                <p:nvPicPr>
                  <p:cNvPr id="1041" name="Picture 17" descr="C:\Users\HuyTran\Desktop\WPF project\report.png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85046" y="3538700"/>
                    <a:ext cx="625154" cy="62515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1036" name="Picture 12" descr="C:\Users\HuyTran\Desktop\WPF project\emplye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9560" y="1439190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3441297" y="2353589"/>
                <a:ext cx="10509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Quản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lý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nhân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viên</a:t>
                </a:r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 Condensed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292166" y="3817245"/>
              <a:ext cx="693735" cy="201168"/>
              <a:chOff x="6296027" y="3979736"/>
              <a:chExt cx="693735" cy="20116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296027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6546056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786562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5" name="Rectangle 104"/>
          <p:cNvSpPr/>
          <p:nvPr/>
        </p:nvSpPr>
        <p:spPr>
          <a:xfrm>
            <a:off x="4995" y="4953000"/>
            <a:ext cx="6400800" cy="1427328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6400800" cy="1849443"/>
            <a:chOff x="10690" y="0"/>
            <a:chExt cx="6400800" cy="1849443"/>
          </a:xfrm>
        </p:grpSpPr>
        <p:grpSp>
          <p:nvGrpSpPr>
            <p:cNvPr id="12" name="Group 11"/>
            <p:cNvGrpSpPr/>
            <p:nvPr/>
          </p:nvGrpSpPr>
          <p:grpSpPr>
            <a:xfrm>
              <a:off x="10690" y="0"/>
              <a:ext cx="6400800" cy="1181100"/>
              <a:chOff x="10690" y="0"/>
              <a:chExt cx="6400800" cy="11811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690" y="0"/>
                <a:ext cx="6400800" cy="1181100"/>
              </a:xfrm>
              <a:prstGeom prst="rect">
                <a:avLst/>
              </a:prstGeom>
              <a:solidFill>
                <a:srgbClr val="4BB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113989" y="20643"/>
                <a:ext cx="4269581" cy="1128712"/>
                <a:chOff x="2113989" y="20643"/>
                <a:chExt cx="4269581" cy="1128712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2113989" y="411601"/>
                  <a:ext cx="175260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Nguyễn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Thanh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endParaRPr lang="en-US" sz="15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pic>
              <p:nvPicPr>
                <p:cNvPr id="1027" name="Picture 3" descr="C:\Users\HuyTran\Desktop\WPF project\Phone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3615" y="438150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4323790" y="401865"/>
                  <a:ext cx="762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+84 383854090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323790" y="57802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TungThanh12@gmail.com</a:t>
                  </a:r>
                </a:p>
              </p:txBody>
            </p:sp>
            <p:pic>
              <p:nvPicPr>
                <p:cNvPr id="1030" name="Picture 6" descr="C:\Users\HuyTran\Desktop\WPF project\Add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977905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4323789" y="933911"/>
                  <a:ext cx="1927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25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Phan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Đình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Phùng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Long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Biên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Hà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Nội</a:t>
                  </a:r>
                  <a:endParaRPr lang="en-US" sz="800" dirty="0">
                    <a:solidFill>
                      <a:schemeClr val="bg1"/>
                    </a:solidFill>
                    <a:latin typeface="Bahnschrift Light Condensed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528702" y="20643"/>
                  <a:ext cx="45719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tung.tn 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113989" y="647745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r>
                    <a:rPr lang="en-US" sz="12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Dany</a:t>
                  </a:r>
                  <a:endParaRPr lang="en-US" sz="1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13989" y="848544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Kỹ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sư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phần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mềm</a:t>
                  </a:r>
                  <a:endParaRPr lang="en-US" sz="1200" dirty="0">
                    <a:solidFill>
                      <a:schemeClr val="bg1"/>
                    </a:solidFill>
                    <a:latin typeface="Bahnschrift SemiCondensed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000189" y="20643"/>
                  <a:ext cx="38338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12:30</a:t>
                  </a:r>
                </a:p>
              </p:txBody>
            </p:sp>
            <p:pic>
              <p:nvPicPr>
                <p:cNvPr id="69" name="Picture 4" descr="C:\Users\HuyTran\Desktop\WPF project\mail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617309"/>
                  <a:ext cx="151212" cy="151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Picture 5" descr="C:\Users\HuyTran\Desktop\WPF project\fb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2576" y="793465"/>
                  <a:ext cx="153437" cy="1534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5" name="TextBox 74"/>
                <p:cNvSpPr txBox="1"/>
                <p:nvPr/>
              </p:nvSpPr>
              <p:spPr>
                <a:xfrm>
                  <a:off x="4323790" y="76246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tungthanh12.facebook.com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666189" y="487368"/>
              <a:ext cx="1371600" cy="1362075"/>
              <a:chOff x="666189" y="487368"/>
              <a:chExt cx="1371600" cy="136207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66189" y="487368"/>
                <a:ext cx="1371600" cy="13620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2" name="Picture 8" descr="C:\Users\HuyTran\Desktop\WPF project\Paul_Circl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389" y="558805"/>
                <a:ext cx="1219200" cy="1220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9879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8" name="Picture 12" descr="C:\Users\HuyTran\Desktop\WPF project\emplyee.png">
            <a:extLst>
              <a:ext uri="{FF2B5EF4-FFF2-40B4-BE49-F238E27FC236}">
                <a16:creationId xmlns:a16="http://schemas.microsoft.com/office/drawing/2014/main" xmlns="" id="{E32E6BA6-2B0A-46A0-B770-0E9B9AB5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64579"/>
              </p:ext>
            </p:extLst>
          </p:nvPr>
        </p:nvGraphicFramePr>
        <p:xfrm>
          <a:off x="532704" y="14478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xmlns="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xmlns="" val="4284112643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xmlns="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vụ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xmlns="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33477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xmlns="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369712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265775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2657750"/>
            <a:ext cx="304800" cy="304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6B449C4B-3DC7-4901-B916-CCCF6A1D78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3962400"/>
            <a:ext cx="304800" cy="304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570DBA95-004C-4BF8-B2E3-D3C29FBF55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39624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9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xmlns="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xmlns="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966DF16-C2DB-4C52-B444-530F784F1688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DEA9192-45FB-471A-8F44-C1E1216F91C9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BFFB88C-E681-4ACD-BFA4-056A082BD285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812D2A8-F0C3-43C6-9E94-27A5CC75E4F6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3996E642-D4A2-4D79-A742-5550448C1FDF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392D3F3E-82EC-46EE-B892-F49588178DD3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B42D5ACD-C5C6-48D1-BF6C-B2C1BCD7410F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E1405096-503D-49E1-9204-0034C948B4D5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E490A08-29E0-4571-9E90-06F47C84DC9B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6E234CCF-F0D4-4828-A7E0-AD8DBE9D5157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0829BC16-F805-4F38-821A-1F207D5BC17B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xmlns="" id="{A803AD18-415E-4067-8241-BA7F4157E4B7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Thay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đổi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xmlns="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Thay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đổi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xmlns="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D964AA7-CD87-4C30-A4ED-2BC00993283D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C692BE7-D83C-4B93-96A4-9FA89652ECCB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2E5C02B-398B-4055-9ED4-CEF690C185A1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2161E90-1933-42AF-8106-FC23F6868519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6863D23-4FFC-40D8-B6E9-AF12F6EDB3F3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30EA41F-1CC2-448B-A66A-AD22E59B54FE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36085CB-FC1D-422C-9828-EB9F9BCE9C83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3497FB9B-5D1B-4A6C-B735-13DB9072AE41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E4E32E2-8FA3-40F3-B044-2465D64AEEAE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3BACEE0E-1EED-4664-8C74-A01883731E3A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31CDD4BD-BE8A-4397-9195-C689D2E3B8E4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93821D52-F263-4CDF-A590-27650ED3F722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D431FB73-103A-4074-BF97-C645133A57A3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7398C209-16AC-4BF1-9602-F03C420337F6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5C57A79A-682E-43DD-96D0-4135E5E5C3E8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F0767A87-C8BA-4E57-B6D8-3924C9E7C35D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50901380-5073-48D7-8286-7A24B8B07C62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34A59E57-2973-41BD-A52B-F762C78C2DE7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endParaRPr lang="en-US" dirty="0">
              <a:latin typeface="+mj-lt"/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xmlns="" id="{93E1B32A-AC57-4830-9B8F-22515F6148D6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1EA6452-F2A8-452F-8743-05E670A28A95}"/>
              </a:ext>
            </a:extLst>
          </p:cNvPr>
          <p:cNvSpPr txBox="1"/>
          <p:nvPr/>
        </p:nvSpPr>
        <p:spPr>
          <a:xfrm>
            <a:off x="5257800" y="2509319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526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3B97D8-23B6-4B2F-AE82-8C0B2E7C3495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96880"/>
              </p:ext>
            </p:extLst>
          </p:nvPr>
        </p:nvGraphicFramePr>
        <p:xfrm>
          <a:off x="532704" y="1905000"/>
          <a:ext cx="8458898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414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xmlns="" val="240713644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xmlns="" val="2702378126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xmlns="" val="1291486487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xmlns="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mua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vào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bán</a:t>
                      </a:r>
                      <a:r>
                        <a:rPr lang="en-US" sz="1200" dirty="0"/>
                        <a:t> ra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Dược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liệu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Cao </a:t>
                      </a:r>
                      <a:r>
                        <a:rPr lang="en-US" sz="1200" dirty="0" err="1"/>
                        <a:t>đơn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8,500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312231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28" y="3122310"/>
            <a:ext cx="304800" cy="30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527A43-286D-4434-8089-15E488E7825B}"/>
              </a:ext>
            </a:extLst>
          </p:cNvPr>
          <p:cNvSpPr txBox="1"/>
          <p:nvPr/>
        </p:nvSpPr>
        <p:spPr>
          <a:xfrm>
            <a:off x="6467038" y="1545099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 </a:t>
            </a:r>
            <a:r>
              <a:rPr lang="en-US" dirty="0" err="1">
                <a:sym typeface="Wingdings" panose="05000000000000000000" pitchFamily="2" charset="2"/>
              </a:rPr>
              <a:t>Dược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    Cao </a:t>
            </a:r>
            <a:r>
              <a:rPr lang="en-US" dirty="0" err="1">
                <a:sym typeface="Wingdings" panose="05000000000000000000" pitchFamily="2" charset="2"/>
              </a:rPr>
              <a:t>đơn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050" name="Picture 2" descr="IRSATIM 150">
            <a:extLst>
              <a:ext uri="{FF2B5EF4-FFF2-40B4-BE49-F238E27FC236}">
                <a16:creationId xmlns:a16="http://schemas.microsoft.com/office/drawing/2014/main" xmlns="" id="{0B22A803-B8F8-409E-B9C0-2A6C123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23436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ốc Agimstan 40mg hộp 28 viên-Nhà thuốc An Khang">
            <a:extLst>
              <a:ext uri="{FF2B5EF4-FFF2-40B4-BE49-F238E27FC236}">
                <a16:creationId xmlns:a16="http://schemas.microsoft.com/office/drawing/2014/main" xmlns="" id="{8CC3E845-808D-43A8-8218-72D143CF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349" b="96574" l="1857" r="97000">
                        <a14:foregroundMark x1="21571" y1="31049" x2="21571" y2="31049"/>
                        <a14:foregroundMark x1="36571" y1="30193" x2="36571" y2="30193"/>
                        <a14:foregroundMark x1="47714" y1="28051" x2="47714" y2="28051"/>
                        <a14:foregroundMark x1="47714" y1="25482" x2="47714" y2="25482"/>
                        <a14:foregroundMark x1="44714" y1="25268" x2="44714" y2="25268"/>
                        <a14:foregroundMark x1="38286" y1="25268" x2="38286" y2="25268"/>
                        <a14:foregroundMark x1="33571" y1="25482" x2="33571" y2="25482"/>
                        <a14:foregroundMark x1="27714" y1="26981" x2="27714" y2="26981"/>
                        <a14:foregroundMark x1="18857" y1="29336" x2="18857" y2="29336"/>
                        <a14:foregroundMark x1="12571" y1="31692" x2="12571" y2="31692"/>
                        <a14:foregroundMark x1="8429" y1="30621" x2="8429" y2="30621"/>
                        <a14:foregroundMark x1="6286" y1="30835" x2="6286" y2="30835"/>
                        <a14:foregroundMark x1="5857" y1="30835" x2="5857" y2="30835"/>
                        <a14:foregroundMark x1="5429" y1="30193" x2="5429" y2="30193"/>
                        <a14:foregroundMark x1="8857" y1="29764" x2="8857" y2="29764"/>
                        <a14:foregroundMark x1="50571" y1="23983" x2="50571" y2="23983"/>
                        <a14:foregroundMark x1="56429" y1="23126" x2="56429" y2="23126"/>
                        <a14:foregroundMark x1="58000" y1="22484" x2="58000" y2="22484"/>
                        <a14:foregroundMark x1="58000" y1="21413" x2="58000" y2="21413"/>
                        <a14:foregroundMark x1="55714" y1="20557" x2="55714" y2="20557"/>
                        <a14:foregroundMark x1="57143" y1="21413" x2="57143" y2="21413"/>
                        <a14:foregroundMark x1="51429" y1="21413" x2="51429" y2="21413"/>
                        <a14:foregroundMark x1="47000" y1="22270" x2="47000" y2="22270"/>
                        <a14:foregroundMark x1="63857" y1="75803" x2="63857" y2="75803"/>
                        <a14:foregroundMark x1="65714" y1="75375" x2="65714" y2="75375"/>
                        <a14:foregroundMark x1="65000" y1="74304" x2="65000" y2="74304"/>
                        <a14:foregroundMark x1="65714" y1="74304" x2="65714" y2="74304"/>
                        <a14:foregroundMark x1="62571" y1="75589" x2="62571" y2="75589"/>
                        <a14:foregroundMark x1="63429" y1="75161" x2="63429" y2="75161"/>
                        <a14:foregroundMark x1="76429" y1="73019" x2="76429" y2="73019"/>
                        <a14:foregroundMark x1="79714" y1="70236" x2="79714" y2="70236"/>
                        <a14:foregroundMark x1="78000" y1="70236" x2="78429" y2="70450"/>
                        <a14:foregroundMark x1="81429" y1="70878" x2="81429" y2="70878"/>
                        <a14:foregroundMark x1="81429" y1="70878" x2="81429" y2="70878"/>
                        <a14:foregroundMark x1="82571" y1="72591" x2="82571" y2="72591"/>
                        <a14:foregroundMark x1="84000" y1="74304" x2="84286" y2="74518"/>
                        <a14:foregroundMark x1="86857" y1="76231" x2="87143" y2="76445"/>
                        <a14:foregroundMark x1="88429" y1="77730" x2="88571" y2="77730"/>
                        <a14:foregroundMark x1="35429" y1="23983" x2="30000" y2="24625"/>
                        <a14:foregroundMark x1="32714" y1="25054" x2="14714" y2="27409"/>
                        <a14:foregroundMark x1="20286" y1="25910" x2="8429" y2="29764"/>
                        <a14:foregroundMark x1="8857" y1="28480" x2="19286" y2="26338"/>
                        <a14:foregroundMark x1="6143" y1="28908" x2="4571" y2="28694"/>
                        <a14:foregroundMark x1="5286" y1="30193" x2="4000" y2="28908"/>
                        <a14:foregroundMark x1="7429" y1="28694" x2="54857" y2="22912"/>
                        <a14:foregroundMark x1="47000" y1="22484" x2="55714" y2="21627"/>
                        <a14:foregroundMark x1="54714" y1="21627" x2="44429" y2="22270"/>
                        <a14:foregroundMark x1="43429" y1="22056" x2="43429" y2="22056"/>
                        <a14:foregroundMark x1="42429" y1="22912" x2="42429" y2="22912"/>
                        <a14:foregroundMark x1="58286" y1="23340" x2="58286" y2="23340"/>
                        <a14:foregroundMark x1="59429" y1="23983" x2="59429" y2="23983"/>
                        <a14:foregroundMark x1="59857" y1="24839" x2="59857" y2="24839"/>
                        <a14:foregroundMark x1="60286" y1="25910" x2="60286" y2="259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2" y="4035962"/>
            <a:ext cx="1260356" cy="8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60534341-FDAB-4EA1-B766-C4F78F46443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4342" y="3082232"/>
            <a:ext cx="384956" cy="3849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4419600"/>
            <a:ext cx="304800" cy="304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28" y="44196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828B8773-6599-40B2-A948-FB508819A2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4342" y="4379522"/>
            <a:ext cx="384956" cy="3849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84C571D8-0DDB-4F4B-BBA7-A0D299C6EF88}"/>
              </a:ext>
            </a:extLst>
          </p:cNvPr>
          <p:cNvGrpSpPr/>
          <p:nvPr/>
        </p:nvGrpSpPr>
        <p:grpSpPr>
          <a:xfrm>
            <a:off x="4648200" y="6324600"/>
            <a:ext cx="2362200" cy="358165"/>
            <a:chOff x="4648200" y="6324600"/>
            <a:chExt cx="2362200" cy="3581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D810A6DA-7C4B-4959-8B3E-0CB0AE15AD7D}"/>
                </a:ext>
              </a:extLst>
            </p:cNvPr>
            <p:cNvSpPr/>
            <p:nvPr/>
          </p:nvSpPr>
          <p:spPr>
            <a:xfrm>
              <a:off x="4648200" y="6324600"/>
              <a:ext cx="23622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danh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sách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thuốc</a:t>
              </a:r>
              <a:endParaRPr lang="en-US" dirty="0">
                <a:latin typeface="+mj-lt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F9E3ED2E-3D65-4507-8FEA-641F02549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577519E5-1850-44A0-895E-518F426F29A6}"/>
              </a:ext>
            </a:extLst>
          </p:cNvPr>
          <p:cNvGrpSpPr/>
          <p:nvPr/>
        </p:nvGrpSpPr>
        <p:grpSpPr>
          <a:xfrm>
            <a:off x="536538" y="6324600"/>
            <a:ext cx="1825662" cy="358165"/>
            <a:chOff x="536538" y="6324600"/>
            <a:chExt cx="1825662" cy="3581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3298A6E1-59A0-477C-8D1D-C2C4E2AF6905}"/>
                </a:ext>
              </a:extLst>
            </p:cNvPr>
            <p:cNvSpPr/>
            <p:nvPr/>
          </p:nvSpPr>
          <p:spPr>
            <a:xfrm>
              <a:off x="536538" y="6324600"/>
              <a:ext cx="1825662" cy="3581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+mj-lt"/>
                </a:rPr>
                <a:t>Nhập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từ</a:t>
              </a:r>
              <a:r>
                <a:rPr lang="en-US" dirty="0">
                  <a:latin typeface="+mj-lt"/>
                </a:rPr>
                <a:t> Excel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6DFBF82F-6D9F-4652-B29D-D8A47C763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52" y="6361158"/>
              <a:ext cx="285048" cy="285048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9F84932-5E2B-4789-A36E-41ABBCCB30F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2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xmlns="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966DF16-C2DB-4C52-B444-530F784F1688}"/>
              </a:ext>
            </a:extLst>
          </p:cNvPr>
          <p:cNvSpPr txBox="1"/>
          <p:nvPr/>
        </p:nvSpPr>
        <p:spPr>
          <a:xfrm>
            <a:off x="509203" y="39586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1EA9BE8-A44E-409B-80DF-D0657D91E1A5}"/>
              </a:ext>
            </a:extLst>
          </p:cNvPr>
          <p:cNvSpPr txBox="1"/>
          <p:nvPr/>
        </p:nvSpPr>
        <p:spPr>
          <a:xfrm>
            <a:off x="509203" y="4376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DEA9192-45FB-471A-8F44-C1E1216F91C9}"/>
              </a:ext>
            </a:extLst>
          </p:cNvPr>
          <p:cNvSpPr txBox="1"/>
          <p:nvPr/>
        </p:nvSpPr>
        <p:spPr>
          <a:xfrm>
            <a:off x="509203" y="479518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3996E642-D4A2-4D79-A742-5550448C1FDF}"/>
              </a:ext>
            </a:extLst>
          </p:cNvPr>
          <p:cNvSpPr/>
          <p:nvPr/>
        </p:nvSpPr>
        <p:spPr>
          <a:xfrm>
            <a:off x="1685209" y="395866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774104E-E37A-4AB6-A124-5F75D98C5FCA}"/>
              </a:ext>
            </a:extLst>
          </p:cNvPr>
          <p:cNvSpPr/>
          <p:nvPr/>
        </p:nvSpPr>
        <p:spPr>
          <a:xfrm>
            <a:off x="1685209" y="436834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392D3F3E-82EC-46EE-B892-F49588178DD3}"/>
              </a:ext>
            </a:extLst>
          </p:cNvPr>
          <p:cNvSpPr/>
          <p:nvPr/>
        </p:nvSpPr>
        <p:spPr>
          <a:xfrm>
            <a:off x="1685209" y="477803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E490A08-29E0-4571-9E90-06F47C84DC9B}"/>
              </a:ext>
            </a:extLst>
          </p:cNvPr>
          <p:cNvSpPr txBox="1"/>
          <p:nvPr/>
        </p:nvSpPr>
        <p:spPr>
          <a:xfrm>
            <a:off x="496340" y="35162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6E234CCF-F0D4-4828-A7E0-AD8DBE9D5157}"/>
              </a:ext>
            </a:extLst>
          </p:cNvPr>
          <p:cNvSpPr/>
          <p:nvPr/>
        </p:nvSpPr>
        <p:spPr>
          <a:xfrm>
            <a:off x="1672346" y="351628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0829BC16-F805-4F38-821A-1F207D5BC17B}"/>
              </a:ext>
            </a:extLst>
          </p:cNvPr>
          <p:cNvSpPr/>
          <p:nvPr/>
        </p:nvSpPr>
        <p:spPr>
          <a:xfrm>
            <a:off x="6096000" y="3938844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xmlns="" id="{A803AD18-415E-4067-8241-BA7F4157E4B7}"/>
              </a:ext>
            </a:extLst>
          </p:cNvPr>
          <p:cNvSpPr/>
          <p:nvPr/>
        </p:nvSpPr>
        <p:spPr>
          <a:xfrm rot="10800000">
            <a:off x="4220435" y="401208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xmlns="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xmlns="" id="{A17C4DDD-5D38-458A-9FE1-F65258238692}"/>
              </a:ext>
            </a:extLst>
          </p:cNvPr>
          <p:cNvSpPr/>
          <p:nvPr/>
        </p:nvSpPr>
        <p:spPr>
          <a:xfrm rot="10800000">
            <a:off x="4220435" y="4433696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xmlns="" id="{1A556C7D-71AD-4CAC-BB13-403C446E0B68}"/>
              </a:ext>
            </a:extLst>
          </p:cNvPr>
          <p:cNvSpPr/>
          <p:nvPr/>
        </p:nvSpPr>
        <p:spPr>
          <a:xfrm rot="10800000">
            <a:off x="4220435" y="483299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A832293-C24C-4491-B0AD-5CEC4FE04AF0}"/>
              </a:ext>
            </a:extLst>
          </p:cNvPr>
          <p:cNvSpPr txBox="1"/>
          <p:nvPr/>
        </p:nvSpPr>
        <p:spPr>
          <a:xfrm>
            <a:off x="487531" y="3084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713ABEAB-3294-49C2-A3C6-83F58CE9BABD}"/>
              </a:ext>
            </a:extLst>
          </p:cNvPr>
          <p:cNvSpPr/>
          <p:nvPr/>
        </p:nvSpPr>
        <p:spPr>
          <a:xfrm>
            <a:off x="1663537" y="3084926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A7436721-6E2B-4770-9A40-643D265D34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9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xmlns="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E0AE89D-4FA9-4115-8B78-5EC058441CB9}"/>
              </a:ext>
            </a:extLst>
          </p:cNvPr>
          <p:cNvSpPr txBox="1"/>
          <p:nvPr/>
        </p:nvSpPr>
        <p:spPr>
          <a:xfrm>
            <a:off x="4648201" y="286916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05C8096-46D4-4A7C-A2B8-9D79A1BCDC32}"/>
              </a:ext>
            </a:extLst>
          </p:cNvPr>
          <p:cNvSpPr txBox="1"/>
          <p:nvPr/>
        </p:nvSpPr>
        <p:spPr>
          <a:xfrm>
            <a:off x="4648200" y="3287425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F69AF0D9-0AAE-4E50-8597-FDBE5BA3762C}"/>
              </a:ext>
            </a:extLst>
          </p:cNvPr>
          <p:cNvSpPr/>
          <p:nvPr/>
        </p:nvSpPr>
        <p:spPr>
          <a:xfrm>
            <a:off x="6096000" y="2860586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D1AFC196-8286-44EA-B141-AB550462EA4C}"/>
              </a:ext>
            </a:extLst>
          </p:cNvPr>
          <p:cNvSpPr/>
          <p:nvPr/>
        </p:nvSpPr>
        <p:spPr>
          <a:xfrm>
            <a:off x="6096000" y="3270271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C4E79A3-8CAA-468B-A296-FDF5DF35DB8E}"/>
              </a:ext>
            </a:extLst>
          </p:cNvPr>
          <p:cNvSpPr txBox="1"/>
          <p:nvPr/>
        </p:nvSpPr>
        <p:spPr>
          <a:xfrm>
            <a:off x="4648200" y="3727400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0829BC16-F805-4F38-821A-1F207D5BC17B}"/>
              </a:ext>
            </a:extLst>
          </p:cNvPr>
          <p:cNvSpPr/>
          <p:nvPr/>
        </p:nvSpPr>
        <p:spPr>
          <a:xfrm>
            <a:off x="6096000" y="3710245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xmlns="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3273492-29A5-4F53-AF89-8C22E6508DF3}"/>
              </a:ext>
            </a:extLst>
          </p:cNvPr>
          <p:cNvSpPr txBox="1"/>
          <p:nvPr/>
        </p:nvSpPr>
        <p:spPr>
          <a:xfrm>
            <a:off x="509203" y="37300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67AEADD-660D-4717-BED0-43ACC7DD3ECA}"/>
              </a:ext>
            </a:extLst>
          </p:cNvPr>
          <p:cNvSpPr txBox="1"/>
          <p:nvPr/>
        </p:nvSpPr>
        <p:spPr>
          <a:xfrm>
            <a:off x="509203" y="4148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A2FA212-3A2F-4976-9D7A-B6AC7D04F42E}"/>
              </a:ext>
            </a:extLst>
          </p:cNvPr>
          <p:cNvSpPr txBox="1"/>
          <p:nvPr/>
        </p:nvSpPr>
        <p:spPr>
          <a:xfrm>
            <a:off x="509203" y="45665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58FA033B-894B-4801-B9D5-801552CDFA84}"/>
              </a:ext>
            </a:extLst>
          </p:cNvPr>
          <p:cNvSpPr/>
          <p:nvPr/>
        </p:nvSpPr>
        <p:spPr>
          <a:xfrm>
            <a:off x="1685209" y="373006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D7B5DF37-D162-478C-956B-ED34F0B6D920}"/>
              </a:ext>
            </a:extLst>
          </p:cNvPr>
          <p:cNvSpPr/>
          <p:nvPr/>
        </p:nvSpPr>
        <p:spPr>
          <a:xfrm>
            <a:off x="1685209" y="413975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044E8DF8-4829-48F2-A0E9-44485C9A2113}"/>
              </a:ext>
            </a:extLst>
          </p:cNvPr>
          <p:cNvSpPr/>
          <p:nvPr/>
        </p:nvSpPr>
        <p:spPr>
          <a:xfrm>
            <a:off x="1685209" y="454943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78687E5-4CCB-4D7D-9D08-36226DD1A8F7}"/>
              </a:ext>
            </a:extLst>
          </p:cNvPr>
          <p:cNvSpPr txBox="1"/>
          <p:nvPr/>
        </p:nvSpPr>
        <p:spPr>
          <a:xfrm>
            <a:off x="496340" y="32876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4E7C3C02-1A44-485D-902E-170431AB88B9}"/>
              </a:ext>
            </a:extLst>
          </p:cNvPr>
          <p:cNvSpPr/>
          <p:nvPr/>
        </p:nvSpPr>
        <p:spPr>
          <a:xfrm>
            <a:off x="1672346" y="328769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xmlns="" id="{4E65350F-8A8E-4637-83DE-8DDE738A5518}"/>
              </a:ext>
            </a:extLst>
          </p:cNvPr>
          <p:cNvSpPr/>
          <p:nvPr/>
        </p:nvSpPr>
        <p:spPr>
          <a:xfrm rot="10800000">
            <a:off x="4220435" y="378348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xmlns="" id="{24EA7224-A6D5-4D23-9653-B772ADE6266D}"/>
              </a:ext>
            </a:extLst>
          </p:cNvPr>
          <p:cNvSpPr/>
          <p:nvPr/>
        </p:nvSpPr>
        <p:spPr>
          <a:xfrm rot="10800000">
            <a:off x="4220435" y="420509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xmlns="" id="{BF5508BF-D8E1-46AE-92B0-7ACEE67E1ED6}"/>
              </a:ext>
            </a:extLst>
          </p:cNvPr>
          <p:cNvSpPr/>
          <p:nvPr/>
        </p:nvSpPr>
        <p:spPr>
          <a:xfrm rot="10800000">
            <a:off x="4220435" y="4604394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68C4ECB-2FDE-48A7-8E03-65E381A9A1CA}"/>
              </a:ext>
            </a:extLst>
          </p:cNvPr>
          <p:cNvSpPr txBox="1"/>
          <p:nvPr/>
        </p:nvSpPr>
        <p:spPr>
          <a:xfrm>
            <a:off x="487531" y="2856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A85FB4A0-DEDD-4BCA-8D5A-45B2F19BE95B}"/>
              </a:ext>
            </a:extLst>
          </p:cNvPr>
          <p:cNvSpPr/>
          <p:nvPr/>
        </p:nvSpPr>
        <p:spPr>
          <a:xfrm>
            <a:off x="1663537" y="2856327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xmlns="" id="{2BBD02BB-053D-450E-BC1A-531530C97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38139"/>
              </p:ext>
            </p:extLst>
          </p:nvPr>
        </p:nvGraphicFramePr>
        <p:xfrm>
          <a:off x="609600" y="5439314"/>
          <a:ext cx="8458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xmlns="" val="36797975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418800878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3214238948"/>
                    </a:ext>
                  </a:extLst>
                </a:gridCol>
              </a:tblGrid>
              <a:tr h="2013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Ngày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390980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0336656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714322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E5C6BD5-A2A3-45E6-B1BA-86A0FC1C32E9}"/>
              </a:ext>
            </a:extLst>
          </p:cNvPr>
          <p:cNvSpPr txBox="1"/>
          <p:nvPr/>
        </p:nvSpPr>
        <p:spPr>
          <a:xfrm>
            <a:off x="487531" y="50957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Thông</a:t>
            </a:r>
            <a:r>
              <a:rPr lang="en-US" sz="1200" dirty="0">
                <a:latin typeface="+mj-lt"/>
              </a:rPr>
              <a:t> tin </a:t>
            </a:r>
            <a:r>
              <a:rPr lang="en-US" sz="1200" dirty="0" err="1">
                <a:latin typeface="+mj-lt"/>
              </a:rPr>
              <a:t>kho</a:t>
            </a:r>
            <a:r>
              <a:rPr lang="en-US" sz="1200" dirty="0">
                <a:latin typeface="+mj-lt"/>
              </a:rPr>
              <a:t>: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2FFF2B0C-7C44-4132-9C8B-1BBB8CA482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8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9141</TotalTime>
  <Words>1611</Words>
  <Application>Microsoft Office PowerPoint</Application>
  <PresentationFormat>On-screen Show (4:3)</PresentationFormat>
  <Paragraphs>598</Paragraphs>
  <Slides>30</Slides>
  <Notes>11</Notes>
  <HiddenSlides>22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189</cp:revision>
  <dcterms:created xsi:type="dcterms:W3CDTF">2020-11-08T11:20:53Z</dcterms:created>
  <dcterms:modified xsi:type="dcterms:W3CDTF">2021-03-04T09:03:12Z</dcterms:modified>
</cp:coreProperties>
</file>