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55B955"/>
    <a:srgbClr val="545454"/>
    <a:srgbClr val="4BB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2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</a:t>
                  </a:r>
                  <a:r>
                    <a:rPr lang="en-US" sz="800" dirty="0" smtClean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ungthanh12.facebook.com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4226" y="7592390"/>
            <a:ext cx="9114370" cy="1554480"/>
            <a:chOff x="876494" y="5271536"/>
            <a:chExt cx="8236560" cy="1554480"/>
          </a:xfrm>
        </p:grpSpPr>
        <p:sp>
          <p:nvSpPr>
            <p:cNvPr id="103" name="Rectangle 102"/>
            <p:cNvSpPr/>
            <p:nvPr/>
          </p:nvSpPr>
          <p:spPr>
            <a:xfrm>
              <a:off x="5394554" y="5271536"/>
              <a:ext cx="3718500" cy="155448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494" y="5271536"/>
              <a:ext cx="3787362" cy="155448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9841" y="228600"/>
            <a:ext cx="1665340" cy="9234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98867" y="3276600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EDUCATION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365" y="5142272"/>
            <a:ext cx="1118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INTERNEST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2575" y="1582389"/>
            <a:ext cx="1089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PERSONAL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315028" y="1582388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EXPERIENCE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4582254" y="5102423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SKILLS</a:t>
            </a:r>
            <a:endParaRPr lang="en-US" sz="16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952" y="1905000"/>
            <a:ext cx="3178280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200" y="3121223"/>
            <a:ext cx="98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CONTACT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" y="3505200"/>
            <a:ext cx="3178280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4" y="3579439"/>
            <a:ext cx="255331" cy="25533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3" y="3962400"/>
            <a:ext cx="341144" cy="341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1" y="4495800"/>
            <a:ext cx="253154" cy="253154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184702" y="5450049"/>
            <a:ext cx="3178280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69400" y="1890165"/>
            <a:ext cx="4522200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06944" y="3584377"/>
            <a:ext cx="4447112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44488" y="5450049"/>
            <a:ext cx="4447112" cy="0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1927" y="5544740"/>
            <a:ext cx="2797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GAME</a:t>
            </a:r>
          </a:p>
          <a:p>
            <a:r>
              <a:rPr lang="en-US" sz="1400" dirty="0" smtClean="0"/>
              <a:t>        ………………………………………………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PHOTOGRAPHER</a:t>
            </a:r>
          </a:p>
          <a:p>
            <a:r>
              <a:rPr lang="en-US" sz="1400" dirty="0" smtClean="0"/>
              <a:t>        ………………………………………………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SWIMMING</a:t>
            </a:r>
          </a:p>
        </p:txBody>
      </p:sp>
      <p:sp>
        <p:nvSpPr>
          <p:cNvPr id="6" name="Oval 5"/>
          <p:cNvSpPr/>
          <p:nvPr/>
        </p:nvSpPr>
        <p:spPr>
          <a:xfrm>
            <a:off x="832671" y="0"/>
            <a:ext cx="1417320" cy="1417320"/>
          </a:xfrm>
          <a:prstGeom prst="ellipse">
            <a:avLst/>
          </a:prstGeom>
          <a:ln>
            <a:solidFill>
              <a:srgbClr val="00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8" descr="C:\Users\HuyTran\Desktop\WPF project\Paul_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4" y="100584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4973" y="3579439"/>
            <a:ext cx="32456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00"/>
                </a:solidFill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</a:rPr>
              <a:t>        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200" dirty="0"/>
              <a:t>            </a:t>
            </a:r>
            <a:r>
              <a:rPr lang="en-US" sz="1300" dirty="0"/>
              <a:t>25 </a:t>
            </a:r>
            <a:r>
              <a:rPr lang="en-US" sz="1300" dirty="0" err="1"/>
              <a:t>Phan</a:t>
            </a:r>
            <a:r>
              <a:rPr lang="en-US" sz="1300" dirty="0"/>
              <a:t> </a:t>
            </a:r>
            <a:r>
              <a:rPr lang="en-US" sz="1300" dirty="0" err="1"/>
              <a:t>Đình</a:t>
            </a:r>
            <a:r>
              <a:rPr lang="en-US" sz="1300" dirty="0"/>
              <a:t> </a:t>
            </a:r>
            <a:r>
              <a:rPr lang="en-US" sz="1300" dirty="0" err="1"/>
              <a:t>Phùng</a:t>
            </a:r>
            <a:r>
              <a:rPr lang="en-US" sz="1300" dirty="0"/>
              <a:t>, Long </a:t>
            </a:r>
            <a:r>
              <a:rPr lang="en-US" sz="1300" dirty="0" err="1"/>
              <a:t>Biên</a:t>
            </a:r>
            <a:r>
              <a:rPr lang="en-US" sz="1300" dirty="0"/>
              <a:t>, </a:t>
            </a:r>
            <a:r>
              <a:rPr lang="en-US" sz="1300" dirty="0" err="1"/>
              <a:t>Hà</a:t>
            </a:r>
            <a:r>
              <a:rPr lang="en-US" sz="1300" dirty="0"/>
              <a:t> </a:t>
            </a:r>
            <a:r>
              <a:rPr lang="en-US" sz="1300" dirty="0" err="1"/>
              <a:t>Nội</a:t>
            </a:r>
            <a:endParaRPr lang="en-US" sz="1300" dirty="0"/>
          </a:p>
          <a:p>
            <a:r>
              <a:rPr lang="en-US" sz="1600" b="1" dirty="0"/>
              <a:t>         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300" b="1" dirty="0"/>
              <a:t>            </a:t>
            </a:r>
            <a:r>
              <a:rPr lang="en-US" sz="1300" dirty="0"/>
              <a:t>+84 383854090</a:t>
            </a:r>
          </a:p>
          <a:p>
            <a:r>
              <a:rPr lang="en-US" sz="1600" dirty="0"/>
              <a:t>          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MAIL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/>
              <a:t>             </a:t>
            </a:r>
            <a:r>
              <a:rPr lang="en-US" sz="1300" dirty="0" smtClean="0"/>
              <a:t>tungThanh12@gmail.com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5867400" y="200165"/>
            <a:ext cx="2128907" cy="907759"/>
          </a:xfrm>
          <a:prstGeom prst="bentConnector3">
            <a:avLst>
              <a:gd name="adj1" fmla="val 12756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5427653" y="215041"/>
            <a:ext cx="2133600" cy="907759"/>
          </a:xfrm>
          <a:prstGeom prst="bentConnector3">
            <a:avLst>
              <a:gd name="adj1" fmla="val -104798"/>
            </a:avLst>
          </a:prstGeom>
          <a:ln>
            <a:solidFill>
              <a:srgbClr val="4BBF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295447"/>
            <a:ext cx="3897822" cy="7694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</a:t>
            </a:r>
            <a:r>
              <a:rPr lang="en-US" sz="2800" b="1" dirty="0" smtClean="0">
                <a:solidFill>
                  <a:srgbClr val="4BBF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THANH TÙNG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b="1" dirty="0" smtClean="0"/>
              <a:t>KỸ SƯ PHẦN MỀM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88121" y="3805532"/>
            <a:ext cx="130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2018 - 2019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69400" y="4212609"/>
            <a:ext cx="139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2016 - 2018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63067" y="3657600"/>
            <a:ext cx="20470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55B955"/>
                </a:solidFill>
              </a:rPr>
              <a:t>American English Center</a:t>
            </a:r>
          </a:p>
          <a:p>
            <a:r>
              <a:rPr lang="en-US" sz="1200" dirty="0" smtClean="0"/>
              <a:t>English language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715000" y="3790502"/>
            <a:ext cx="0" cy="1151987"/>
          </a:xfrm>
          <a:prstGeom prst="line">
            <a:avLst/>
          </a:prstGeom>
          <a:ln>
            <a:solidFill>
              <a:srgbClr val="55B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437013" y="1938319"/>
            <a:ext cx="37069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POSITION TITLE/COMPANY</a:t>
            </a:r>
          </a:p>
          <a:p>
            <a:r>
              <a:rPr lang="en-US" sz="1200" dirty="0"/>
              <a:t>Prioritize the reverse-chronological format, and then follow the best practices on content </a:t>
            </a:r>
            <a:r>
              <a:rPr lang="en-US" sz="1200" dirty="0" smtClean="0"/>
              <a:t>layout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343400" y="1905000"/>
            <a:ext cx="879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PRESENT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437013" y="2599492"/>
            <a:ext cx="37069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POSITION TITLE/COMPANY</a:t>
            </a:r>
          </a:p>
          <a:p>
            <a:r>
              <a:rPr lang="en-US" sz="1200" dirty="0"/>
              <a:t>Prioritize the reverse-chronological format, and then follow the best practices on content </a:t>
            </a:r>
            <a:r>
              <a:rPr lang="en-US" sz="1200" dirty="0" smtClean="0"/>
              <a:t>layout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375225" y="2630269"/>
            <a:ext cx="1008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2013-2016</a:t>
            </a:r>
            <a:endParaRPr lang="en-US" sz="14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118517" y="4191000"/>
            <a:ext cx="20470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55B955"/>
                </a:solidFill>
              </a:rPr>
              <a:t>UNIVERSITY Name</a:t>
            </a:r>
          </a:p>
          <a:p>
            <a:r>
              <a:rPr lang="en-US" sz="1200" dirty="0" smtClean="0"/>
              <a:t>Degree title/Major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517920" y="4648200"/>
            <a:ext cx="1273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2013 - 2017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172200" y="4689157"/>
            <a:ext cx="20470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55B955"/>
                </a:solidFill>
              </a:rPr>
              <a:t>UNIVERSITY Name</a:t>
            </a:r>
          </a:p>
          <a:p>
            <a:r>
              <a:rPr lang="en-US" sz="1200" dirty="0" smtClean="0"/>
              <a:t>Degree title/Major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9483" y="1981200"/>
            <a:ext cx="2797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Name:      </a:t>
            </a:r>
            <a:r>
              <a:rPr lang="en-US" sz="1400" dirty="0" smtClean="0"/>
              <a:t>NGUYỄN THANH TÙNG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(</a:t>
            </a:r>
            <a:r>
              <a:rPr lang="en-US" sz="1400" dirty="0" err="1"/>
              <a:t>Tùng</a:t>
            </a:r>
            <a:r>
              <a:rPr lang="en-US" sz="1400" dirty="0"/>
              <a:t> </a:t>
            </a:r>
            <a:r>
              <a:rPr lang="en-US" sz="1400" dirty="0" err="1" smtClean="0"/>
              <a:t>Dany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DOB:          </a:t>
            </a:r>
            <a:r>
              <a:rPr lang="en-US" sz="1400" dirty="0" smtClean="0"/>
              <a:t>3th Apr’ 87</a:t>
            </a:r>
          </a:p>
          <a:p>
            <a:r>
              <a:rPr lang="en-US" sz="1400" b="1" dirty="0" smtClean="0"/>
              <a:t>Status:       </a:t>
            </a:r>
            <a:r>
              <a:rPr lang="en-US" sz="1400" dirty="0" smtClean="0"/>
              <a:t>Married</a:t>
            </a:r>
          </a:p>
          <a:p>
            <a:r>
              <a:rPr lang="en-US" sz="1400" b="1" dirty="0" smtClean="0"/>
              <a:t>Location:   </a:t>
            </a:r>
            <a:r>
              <a:rPr lang="en-US" sz="1400" dirty="0" smtClean="0"/>
              <a:t>Viet Nam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5854" y="5578059"/>
            <a:ext cx="3958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Adobe Photoshop         87%</a:t>
            </a:r>
          </a:p>
          <a:p>
            <a:r>
              <a:rPr lang="en-US" sz="1400" dirty="0" smtClean="0"/>
              <a:t>Adobe design                 87%</a:t>
            </a:r>
          </a:p>
          <a:p>
            <a:r>
              <a:rPr lang="en-US" sz="1400" dirty="0"/>
              <a:t>UX Pin                              87</a:t>
            </a:r>
            <a:r>
              <a:rPr lang="en-US" sz="1400" dirty="0" smtClean="0"/>
              <a:t>%</a:t>
            </a:r>
          </a:p>
          <a:p>
            <a:r>
              <a:rPr lang="en-US" sz="1400" dirty="0" smtClean="0"/>
              <a:t>Sketch                              </a:t>
            </a:r>
            <a:r>
              <a:rPr lang="en-US" sz="1400" dirty="0"/>
              <a:t>87</a:t>
            </a:r>
            <a:r>
              <a:rPr lang="en-US" sz="1400" dirty="0" smtClean="0"/>
              <a:t>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6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499</TotalTime>
  <Words>185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2020-11-08T11:20:53Z</dcterms:created>
  <dcterms:modified xsi:type="dcterms:W3CDTF">2020-11-27T17:57:20Z</dcterms:modified>
</cp:coreProperties>
</file>