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A36F-5840-40BE-B4B1-251D9F0FA66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93" y="257588"/>
            <a:ext cx="9144000" cy="5266389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Release process:</a:t>
            </a:r>
          </a:p>
          <a:p>
            <a:pPr marL="457200" indent="-457200" algn="l">
              <a:buAutoNum type="arabicPeriod"/>
            </a:pPr>
            <a:r>
              <a:rPr lang="en-US" smtClean="0"/>
              <a:t>Build new release exe file</a:t>
            </a:r>
          </a:p>
          <a:p>
            <a:pPr marL="457200" indent="-457200" algn="l">
              <a:buAutoNum type="arabicPeriod"/>
            </a:pPr>
            <a:r>
              <a:rPr lang="en-US" smtClean="0"/>
              <a:t>Upload new file to server public</a:t>
            </a:r>
          </a:p>
          <a:p>
            <a:pPr marL="457200" indent="-457200" algn="l">
              <a:buAutoNum type="arabicPeriod"/>
            </a:pPr>
            <a:r>
              <a:rPr lang="en-US" smtClean="0"/>
              <a:t>Get download link</a:t>
            </a:r>
          </a:p>
          <a:p>
            <a:pPr marL="457200" indent="-457200" algn="l">
              <a:buAutoNum type="arabicPeriod"/>
            </a:pPr>
            <a:r>
              <a:rPr lang="en-US" smtClean="0"/>
              <a:t>Create new release CL</a:t>
            </a:r>
          </a:p>
        </p:txBody>
      </p:sp>
    </p:spTree>
    <p:extLst>
      <p:ext uri="{BB962C8B-B14F-4D97-AF65-F5344CB8AC3E}">
        <p14:creationId xmlns:p14="http://schemas.microsoft.com/office/powerpoint/2010/main" val="25267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8300" y="3327400"/>
            <a:ext cx="9042400" cy="1538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93" y="257588"/>
            <a:ext cx="5938207" cy="624481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Create new release CL:</a:t>
            </a:r>
          </a:p>
          <a:p>
            <a:pPr marL="457200" indent="-457200" algn="l">
              <a:buAutoNum type="arabicPeriod"/>
            </a:pPr>
            <a:r>
              <a:rPr lang="en-US" smtClean="0"/>
              <a:t>Access hpss-customer-service Azure project in VisualStudio</a:t>
            </a:r>
          </a:p>
          <a:p>
            <a:pPr marL="457200" indent="-457200" algn="l">
              <a:buAutoNum type="arabicPeriod"/>
            </a:pPr>
            <a:r>
              <a:rPr lang="en-US" smtClean="0"/>
              <a:t>In ReleasedProductInformation.cs , change package info</a:t>
            </a:r>
          </a:p>
          <a:p>
            <a:pPr marL="457200" indent="-457200" algn="l">
              <a:buAutoNum type="arabicPeriod"/>
            </a:pPr>
            <a:r>
              <a:rPr lang="en-US" smtClean="0"/>
              <a:t>In PharmacyPackageHelper.cs, update the download link and exe file name if change</a:t>
            </a:r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endParaRPr lang="en-US" smtClean="0"/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endParaRPr lang="en-US" smtClean="0"/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r>
              <a:rPr lang="en-US" smtClean="0"/>
              <a:t>Submit CL to gerrit for review</a:t>
            </a:r>
          </a:p>
          <a:p>
            <a:pPr marL="457200" indent="-457200" algn="l">
              <a:buAutoNum type="arabicPeriod"/>
            </a:pPr>
            <a:r>
              <a:rPr lang="en-US" smtClean="0"/>
              <a:t>Publish new Azure function in VisualStudio</a:t>
            </a:r>
          </a:p>
          <a:p>
            <a:pPr algn="l"/>
            <a:endParaRPr lang="en-US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883400" y="114300"/>
            <a:ext cx="3264144" cy="2514600"/>
            <a:chOff x="6883400" y="114300"/>
            <a:chExt cx="5143500" cy="3962400"/>
          </a:xfrm>
        </p:grpSpPr>
        <p:sp>
          <p:nvSpPr>
            <p:cNvPr id="5" name="Rectangle 4"/>
            <p:cNvSpPr/>
            <p:nvPr/>
          </p:nvSpPr>
          <p:spPr>
            <a:xfrm>
              <a:off x="6883400" y="114300"/>
              <a:ext cx="5143500" cy="396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87" y="204787"/>
              <a:ext cx="4924425" cy="378142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396455"/>
            <a:ext cx="8905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2021-05-17T05:11:12Z</dcterms:created>
  <dcterms:modified xsi:type="dcterms:W3CDTF">2021-07-21T12:44:22Z</dcterms:modified>
</cp:coreProperties>
</file>