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88" r:id="rId29"/>
    <p:sldId id="289" r:id="rId30"/>
    <p:sldId id="25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D68A"/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 varScale="1">
        <p:scale>
          <a:sx n="41" d="100"/>
          <a:sy n="41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8919168"/>
        <c:axId val="248921088"/>
      </c:barChart>
      <c:catAx>
        <c:axId val="248919168"/>
        <c:scaling>
          <c:orientation val="minMax"/>
        </c:scaling>
        <c:delete val="0"/>
        <c:axPos val="b"/>
        <c:majorTickMark val="out"/>
        <c:minorTickMark val="none"/>
        <c:tickLblPos val="nextTo"/>
        <c:crossAx val="248921088"/>
        <c:crosses val="autoZero"/>
        <c:auto val="1"/>
        <c:lblAlgn val="ctr"/>
        <c:lblOffset val="100"/>
        <c:noMultiLvlLbl val="0"/>
      </c:catAx>
      <c:valAx>
        <c:axId val="248921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8919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29.png"/><Relationship Id="rId5" Type="http://schemas.openxmlformats.org/officeDocument/2006/relationships/image" Target="../media/image38.png"/><Relationship Id="rId10" Type="http://schemas.openxmlformats.org/officeDocument/2006/relationships/image" Target="../media/image2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=""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=""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=""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=""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=""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=""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=""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=""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=""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C8C3C9E-F5E0-44F3-86D1-CAA65DCCF7F9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49762B1-E659-4E62-B0B4-DD4E483263D7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74AA062A-FBC2-4F86-943D-D61FDEE1F488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05337194-B16B-4C72-9C86-364E6C2685D3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0D547BF-0762-41F5-84B4-303584072F7A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82554FE1-CC09-4756-8850-A0A61052E47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0B60453-84DF-48C8-AB34-9C904AAB7B32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2AFB514D-A02F-4B5E-B2FD-5130CF4F300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=""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=""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=""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=""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3B352A9-D2E5-4E42-8F86-090C1E93CE40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D4D2B2E-1B88-4B74-94AD-CD5FAC516325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80CC98C-5F2F-4808-85CC-5513F0BBED06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644866-79CA-4747-80B5-367DBBC423E8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44C464-4557-4545-AE3E-834D38DAD8F6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2A74E4C-1180-45CF-82D0-F78FC2C95AA5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=""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=""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=""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=""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=""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=""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=""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=""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=""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=""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=""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=""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=""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=""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=""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=""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=""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=""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Tên:*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300,000VND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200,000VND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– 2 </a:t>
            </a:r>
            <a:r>
              <a:rPr lang="en-US" sz="1100" dirty="0" err="1">
                <a:latin typeface="+mj-lt"/>
              </a:rPr>
              <a:t>Hộp</a:t>
            </a:r>
            <a:r>
              <a:rPr lang="en-US" sz="1100" dirty="0">
                <a:latin typeface="+mj-lt"/>
              </a:rPr>
              <a:t>: 250,000VND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=""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=""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=""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35413" y="55696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35413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35413" y="64061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1676400" y="55696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1676400" y="598789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1676400" y="640615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C213373-7A4E-40B0-8875-BBFE323A15D8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7B0FA4C-875E-4B2B-AA0C-41566882B7E2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969480F-3B74-4CC4-8434-19572E98721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03CB132-6C52-4CF5-8E55-A5968F13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=""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=""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=""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=""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=""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=""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=""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=""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=""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=""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=""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=""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=""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=""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=""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=""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=""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=""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=""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=""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784110" y="15141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5170283" y="150793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6101173" y="150088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6560890" y="150315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444337" y="151847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1806928" y="151847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=""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4305172" y="158181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Quay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=""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=""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=""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184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Cài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đặt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457200" y="882010"/>
            <a:ext cx="46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ontAwesome" pitchFamily="2" charset="0"/>
              </a:rPr>
              <a:t>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496750" y="2819400"/>
            <a:ext cx="8511518" cy="3581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854662" y="3351128"/>
            <a:ext cx="75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Cỡ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chữ</a:t>
            </a:r>
            <a:r>
              <a:rPr lang="en-US" sz="1200" dirty="0" smtClean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60053" y="3443906"/>
            <a:ext cx="2592597" cy="97222"/>
            <a:chOff x="1447800" y="1666957"/>
            <a:chExt cx="3657600" cy="137160"/>
          </a:xfrm>
        </p:grpSpPr>
        <p:sp>
          <p:nvSpPr>
            <p:cNvPr id="12" name="Rectangle 11"/>
            <p:cNvSpPr/>
            <p:nvPr/>
          </p:nvSpPr>
          <p:spPr>
            <a:xfrm>
              <a:off x="1447800" y="1712678"/>
              <a:ext cx="1828800" cy="45719"/>
            </a:xfrm>
            <a:prstGeom prst="rect">
              <a:avLst/>
            </a:prstGeom>
            <a:solidFill>
              <a:srgbClr val="4BBF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1712678"/>
              <a:ext cx="1828800" cy="457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94050" y="1666957"/>
              <a:ext cx="137160" cy="137160"/>
            </a:xfrm>
            <a:prstGeom prst="ellipse">
              <a:avLst/>
            </a:prstGeom>
            <a:solidFill>
              <a:srgbClr val="4BBF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829172" y="3804726"/>
            <a:ext cx="930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Ngôn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ngữ</a:t>
            </a:r>
            <a:r>
              <a:rPr lang="en-US" sz="1200" dirty="0">
                <a:latin typeface="+mj-lt"/>
              </a:rPr>
              <a:t>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760052" y="3818626"/>
            <a:ext cx="2592597" cy="276999"/>
            <a:chOff x="1447799" y="2041677"/>
            <a:chExt cx="2592597" cy="276999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82E5B7-E87C-48C5-AC0E-102B92901134}"/>
                </a:ext>
              </a:extLst>
            </p:cNvPr>
            <p:cNvSpPr txBox="1"/>
            <p:nvPr/>
          </p:nvSpPr>
          <p:spPr>
            <a:xfrm>
              <a:off x="1447799" y="2041677"/>
              <a:ext cx="2592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Tiếng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Việt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3600000">
              <a:off x="3852761" y="2090208"/>
              <a:ext cx="158807" cy="136903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9171" y="4291549"/>
            <a:ext cx="3514228" cy="276999"/>
            <a:chOff x="516918" y="2514600"/>
            <a:chExt cx="3514228" cy="276999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582E5B7-E87C-48C5-AC0E-102B92901134}"/>
                </a:ext>
              </a:extLst>
            </p:cNvPr>
            <p:cNvSpPr txBox="1"/>
            <p:nvPr/>
          </p:nvSpPr>
          <p:spPr>
            <a:xfrm>
              <a:off x="516918" y="2514600"/>
              <a:ext cx="930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Màu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sắc</a:t>
              </a:r>
              <a:r>
                <a:rPr lang="en-US" sz="1200" dirty="0" smtClean="0">
                  <a:latin typeface="+mj-lt"/>
                </a:rPr>
                <a:t>:</a:t>
              </a:r>
              <a:endParaRPr lang="en-US" sz="1200" dirty="0">
                <a:latin typeface="+mj-lt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447799" y="2514600"/>
              <a:ext cx="2583347" cy="276999"/>
              <a:chOff x="1447799" y="2514600"/>
              <a:chExt cx="2583347" cy="2769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582E5B7-E87C-48C5-AC0E-102B92901134}"/>
                  </a:ext>
                </a:extLst>
              </p:cNvPr>
              <p:cNvSpPr txBox="1"/>
              <p:nvPr/>
            </p:nvSpPr>
            <p:spPr>
              <a:xfrm>
                <a:off x="1447799" y="2514600"/>
                <a:ext cx="258334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200" dirty="0">
                  <a:latin typeface="+mj-lt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3600000">
                <a:off x="3852759" y="2570747"/>
                <a:ext cx="158807" cy="136903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24000" y="2576899"/>
                <a:ext cx="611397" cy="1524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96750" y="1419225"/>
            <a:ext cx="8571049" cy="1849443"/>
            <a:chOff x="10689" y="0"/>
            <a:chExt cx="8571049" cy="1849443"/>
          </a:xfrm>
        </p:grpSpPr>
        <p:grpSp>
          <p:nvGrpSpPr>
            <p:cNvPr id="24" name="Group 23"/>
            <p:cNvGrpSpPr/>
            <p:nvPr/>
          </p:nvGrpSpPr>
          <p:grpSpPr>
            <a:xfrm>
              <a:off x="10689" y="0"/>
              <a:ext cx="8571049" cy="1181100"/>
              <a:chOff x="10689" y="0"/>
              <a:chExt cx="8571049" cy="11811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689" y="0"/>
                <a:ext cx="8571049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113989" y="45587"/>
                <a:ext cx="6408218" cy="1103768"/>
                <a:chOff x="2113989" y="45587"/>
                <a:chExt cx="6408218" cy="1103768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31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2053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6382228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382228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34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3241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6382227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667339" y="45587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138826" y="45587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40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3241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1014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6382228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Group 56"/>
          <p:cNvGrpSpPr/>
          <p:nvPr/>
        </p:nvGrpSpPr>
        <p:grpSpPr>
          <a:xfrm>
            <a:off x="815202" y="4783560"/>
            <a:ext cx="3537449" cy="290899"/>
            <a:chOff x="516919" y="2027777"/>
            <a:chExt cx="3537449" cy="290899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582E5B7-E87C-48C5-AC0E-102B92901134}"/>
                </a:ext>
              </a:extLst>
            </p:cNvPr>
            <p:cNvSpPr txBox="1"/>
            <p:nvPr/>
          </p:nvSpPr>
          <p:spPr>
            <a:xfrm>
              <a:off x="516919" y="2027777"/>
              <a:ext cx="930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Giao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diện</a:t>
              </a:r>
              <a:r>
                <a:rPr lang="en-US" sz="1200" dirty="0" smtClean="0">
                  <a:latin typeface="+mj-lt"/>
                </a:rPr>
                <a:t>:</a:t>
              </a:r>
              <a:endParaRPr lang="en-US" sz="1200" dirty="0">
                <a:latin typeface="+mj-lt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447800" y="2041677"/>
              <a:ext cx="2606568" cy="276999"/>
              <a:chOff x="1447800" y="2041677"/>
              <a:chExt cx="2606568" cy="276999"/>
            </a:xfrm>
          </p:grpSpPr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B582E5B7-E87C-48C5-AC0E-102B92901134}"/>
                  </a:ext>
                </a:extLst>
              </p:cNvPr>
              <p:cNvSpPr txBox="1"/>
              <p:nvPr/>
            </p:nvSpPr>
            <p:spPr>
              <a:xfrm>
                <a:off x="1447800" y="2041677"/>
                <a:ext cx="260656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>
                    <a:latin typeface="+mj-lt"/>
                  </a:rPr>
                  <a:t>Cơ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err="1" smtClean="0">
                    <a:latin typeface="+mj-lt"/>
                  </a:rPr>
                  <a:t>bản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3600000">
                <a:off x="3866727" y="2097824"/>
                <a:ext cx="158807" cy="136903"/>
              </a:xfrm>
              <a:prstGeom prst="triangl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89073" y="6499834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Quay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739302" y="6499835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đặt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184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29172" y="949454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Báo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457200" y="882010"/>
            <a:ext cx="46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ontAwesome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549025" y="1600200"/>
            <a:ext cx="8511518" cy="4800600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845484" y="1752600"/>
            <a:ext cx="129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Dữ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liệu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kê</a:t>
            </a:r>
            <a:r>
              <a:rPr lang="en-US" sz="1200" dirty="0" smtClean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41951" y="1748672"/>
            <a:ext cx="2592597" cy="276999"/>
            <a:chOff x="1429838" y="2009948"/>
            <a:chExt cx="2592597" cy="276999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82E5B7-E87C-48C5-AC0E-102B92901134}"/>
                </a:ext>
              </a:extLst>
            </p:cNvPr>
            <p:cNvSpPr txBox="1"/>
            <p:nvPr/>
          </p:nvSpPr>
          <p:spPr>
            <a:xfrm>
              <a:off x="1429838" y="2009948"/>
              <a:ext cx="2592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Doanh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 err="1" smtClean="0">
                  <a:latin typeface="+mj-lt"/>
                </a:rPr>
                <a:t>số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3600000">
              <a:off x="3844049" y="2079996"/>
              <a:ext cx="158807" cy="136903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17" descr="C:\Users\HuyTran\Desktop\WPF project\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9" y="956554"/>
            <a:ext cx="308605" cy="3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38200" y="2667000"/>
            <a:ext cx="2612463" cy="290282"/>
            <a:chOff x="5128393" y="1753266"/>
            <a:chExt cx="2612463" cy="290282"/>
          </a:xfrm>
        </p:grpSpPr>
        <p:grpSp>
          <p:nvGrpSpPr>
            <p:cNvPr id="2" name="Group 1"/>
            <p:cNvGrpSpPr/>
            <p:nvPr/>
          </p:nvGrpSpPr>
          <p:grpSpPr>
            <a:xfrm>
              <a:off x="5128393" y="1760322"/>
              <a:ext cx="1295400" cy="283226"/>
              <a:chOff x="5128393" y="1760322"/>
              <a:chExt cx="1295400" cy="283226"/>
            </a:xfrm>
          </p:grpSpPr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35027200-2475-4C98-B638-984C0BD7645B}"/>
                  </a:ext>
                </a:extLst>
              </p:cNvPr>
              <p:cNvSpPr txBox="1"/>
              <p:nvPr/>
            </p:nvSpPr>
            <p:spPr>
              <a:xfrm>
                <a:off x="5128393" y="1766549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+mj-lt"/>
                  </a:rPr>
                  <a:t>Từ</a:t>
                </a:r>
                <a:r>
                  <a:rPr lang="en-US" sz="1200" dirty="0">
                    <a:latin typeface="+mj-lt"/>
                  </a:rPr>
                  <a:t>: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id="{C358816E-54E5-45F0-8D61-868350D0A38A}"/>
                  </a:ext>
                </a:extLst>
              </p:cNvPr>
              <p:cNvSpPr/>
              <p:nvPr/>
            </p:nvSpPr>
            <p:spPr>
              <a:xfrm>
                <a:off x="5514566" y="1760322"/>
                <a:ext cx="830510" cy="2615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445456" y="1753266"/>
              <a:ext cx="1295400" cy="276999"/>
              <a:chOff x="6445456" y="1753266"/>
              <a:chExt cx="1295400" cy="276999"/>
            </a:xfrm>
          </p:grpSpPr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AD4DF309-D482-4184-9C2A-7174361E5311}"/>
                  </a:ext>
                </a:extLst>
              </p:cNvPr>
              <p:cNvSpPr txBox="1"/>
              <p:nvPr/>
            </p:nvSpPr>
            <p:spPr>
              <a:xfrm>
                <a:off x="6445456" y="1753266"/>
                <a:ext cx="1295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latin typeface="+mj-lt"/>
                  </a:rPr>
                  <a:t>Đến</a:t>
                </a:r>
                <a:r>
                  <a:rPr lang="en-US" sz="1200" dirty="0">
                    <a:latin typeface="+mj-lt"/>
                  </a:rPr>
                  <a:t>: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id="{36C8DF58-7B1A-4F51-8B8A-5F50C203472F}"/>
                  </a:ext>
                </a:extLst>
              </p:cNvPr>
              <p:cNvSpPr/>
              <p:nvPr/>
            </p:nvSpPr>
            <p:spPr>
              <a:xfrm>
                <a:off x="6905173" y="1755540"/>
                <a:ext cx="830510" cy="26155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829171" y="2186701"/>
            <a:ext cx="129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Thống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kê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theo</a:t>
            </a:r>
            <a:r>
              <a:rPr lang="en-US" sz="1200" dirty="0" smtClean="0">
                <a:latin typeface="+mj-lt"/>
              </a:rPr>
              <a:t>:</a:t>
            </a:r>
            <a:endParaRPr lang="en-US" sz="1200" dirty="0">
              <a:latin typeface="+mj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51472" y="2182773"/>
            <a:ext cx="2592597" cy="276999"/>
            <a:chOff x="1429838" y="2009948"/>
            <a:chExt cx="2592597" cy="276999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B582E5B7-E87C-48C5-AC0E-102B92901134}"/>
                </a:ext>
              </a:extLst>
            </p:cNvPr>
            <p:cNvSpPr txBox="1"/>
            <p:nvPr/>
          </p:nvSpPr>
          <p:spPr>
            <a:xfrm>
              <a:off x="1429838" y="2009948"/>
              <a:ext cx="2592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Tháng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3600000">
              <a:off x="3844049" y="2079996"/>
              <a:ext cx="158807" cy="136903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26528" y="1867999"/>
            <a:ext cx="914400" cy="914400"/>
            <a:chOff x="5715000" y="1765883"/>
            <a:chExt cx="914400" cy="914400"/>
          </a:xfrm>
        </p:grpSpPr>
        <p:sp>
          <p:nvSpPr>
            <p:cNvPr id="5" name="Oval 4"/>
            <p:cNvSpPr/>
            <p:nvPr/>
          </p:nvSpPr>
          <p:spPr>
            <a:xfrm>
              <a:off x="5715000" y="1765883"/>
              <a:ext cx="914400" cy="914400"/>
            </a:xfrm>
            <a:prstGeom prst="ellipse">
              <a:avLst/>
            </a:prstGeom>
            <a:solidFill>
              <a:srgbClr val="4BBF60"/>
            </a:solidFill>
            <a:ln>
              <a:solidFill>
                <a:srgbClr val="36D6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6C8DF58-7B1A-4F51-8B8A-5F50C203472F}"/>
                </a:ext>
              </a:extLst>
            </p:cNvPr>
            <p:cNvSpPr/>
            <p:nvPr/>
          </p:nvSpPr>
          <p:spPr>
            <a:xfrm>
              <a:off x="5770176" y="2100152"/>
              <a:ext cx="804047" cy="45009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+mj-lt"/>
                </a:rPr>
                <a:t>Thống</a:t>
              </a:r>
              <a:r>
                <a:rPr lang="en-US" sz="1000" dirty="0" smtClean="0">
                  <a:latin typeface="+mj-lt"/>
                </a:rPr>
                <a:t> </a:t>
              </a:r>
              <a:r>
                <a:rPr lang="en-US" sz="1000" dirty="0" err="1" smtClean="0">
                  <a:latin typeface="+mj-lt"/>
                </a:rPr>
                <a:t>kê</a:t>
              </a:r>
              <a:endParaRPr lang="en-US" sz="1000" dirty="0">
                <a:latin typeface="+mj-lt"/>
              </a:endParaRPr>
            </a:p>
          </p:txBody>
        </p:sp>
        <p:pic>
          <p:nvPicPr>
            <p:cNvPr id="67" name="Picture 17" descr="C:\Users\HuyTran\Desktop\WPF project\repor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7271" y="1878877"/>
              <a:ext cx="289857" cy="29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9969480F-3B74-4CC4-8434-19572E987218}"/>
              </a:ext>
            </a:extLst>
          </p:cNvPr>
          <p:cNvSpPr/>
          <p:nvPr/>
        </p:nvSpPr>
        <p:spPr>
          <a:xfrm>
            <a:off x="6400800" y="1927835"/>
            <a:ext cx="1136921" cy="358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           </a:t>
            </a:r>
            <a:r>
              <a:rPr lang="en-US" sz="1200" b="1" dirty="0" err="1" smtClean="0">
                <a:latin typeface="+mj-lt"/>
              </a:rPr>
              <a:t>Lưu</a:t>
            </a:r>
            <a:endParaRPr lang="en-US" sz="1200" b="1" dirty="0"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9969480F-3B74-4CC4-8434-19572E987218}"/>
              </a:ext>
            </a:extLst>
          </p:cNvPr>
          <p:cNvSpPr/>
          <p:nvPr/>
        </p:nvSpPr>
        <p:spPr>
          <a:xfrm>
            <a:off x="6410325" y="2385035"/>
            <a:ext cx="1136921" cy="35816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+mj-lt"/>
              </a:rPr>
              <a:t>        In</a:t>
            </a:r>
            <a:endParaRPr lang="en-US" sz="1200" b="1" dirty="0">
              <a:latin typeface="+mj-lt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9969480F-3B74-4CC4-8434-19572E987218}"/>
              </a:ext>
            </a:extLst>
          </p:cNvPr>
          <p:cNvSpPr/>
          <p:nvPr/>
        </p:nvSpPr>
        <p:spPr>
          <a:xfrm>
            <a:off x="6477000" y="1990163"/>
            <a:ext cx="304800" cy="244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FontAwesome" pitchFamily="2" charset="0"/>
              </a:rPr>
              <a:t></a:t>
            </a:r>
            <a:endParaRPr lang="en-US" sz="1200" b="1" dirty="0">
              <a:latin typeface="+mj-l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9969480F-3B74-4CC4-8434-19572E987218}"/>
              </a:ext>
            </a:extLst>
          </p:cNvPr>
          <p:cNvSpPr/>
          <p:nvPr/>
        </p:nvSpPr>
        <p:spPr>
          <a:xfrm>
            <a:off x="6477000" y="2441634"/>
            <a:ext cx="304800" cy="244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ontAwesome" pitchFamily="2" charset="0"/>
              </a:rPr>
              <a:t></a:t>
            </a:r>
            <a:endParaRPr lang="en-US" sz="1200" b="1" dirty="0"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772400" y="1911613"/>
            <a:ext cx="390607" cy="39060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9969480F-3B74-4CC4-8434-19572E987218}"/>
              </a:ext>
            </a:extLst>
          </p:cNvPr>
          <p:cNvSpPr/>
          <p:nvPr/>
        </p:nvSpPr>
        <p:spPr>
          <a:xfrm>
            <a:off x="7842169" y="2000488"/>
            <a:ext cx="251067" cy="201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FontAwesome" pitchFamily="2" charset="0"/>
              </a:rPr>
              <a:t></a:t>
            </a:r>
            <a:endParaRPr lang="en-US" sz="1500" b="1" dirty="0">
              <a:solidFill>
                <a:schemeClr val="tx1"/>
              </a:solidFill>
              <a:latin typeface="FontAwesome" pitchFamily="2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772400" y="2356990"/>
            <a:ext cx="390607" cy="39060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9969480F-3B74-4CC4-8434-19572E987218}"/>
              </a:ext>
            </a:extLst>
          </p:cNvPr>
          <p:cNvSpPr/>
          <p:nvPr/>
        </p:nvSpPr>
        <p:spPr>
          <a:xfrm>
            <a:off x="7879818" y="2445865"/>
            <a:ext cx="188631" cy="201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FontAwesome" pitchFamily="2" charset="0"/>
              </a:rPr>
              <a:t></a:t>
            </a:r>
            <a:endParaRPr lang="en-US" sz="1500" b="1" dirty="0">
              <a:solidFill>
                <a:schemeClr val="tx1"/>
              </a:solidFill>
              <a:latin typeface="FontAwesome" pitchFamily="2" charset="0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382963606"/>
              </p:ext>
            </p:extLst>
          </p:nvPr>
        </p:nvGraphicFramePr>
        <p:xfrm>
          <a:off x="845484" y="3505200"/>
          <a:ext cx="8012629" cy="31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7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=""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=""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=""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=""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=""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=""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=""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=""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=""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=""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=""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=""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=""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=""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=""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=""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=""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=""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=""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=""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=""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=""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=""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8544</TotalTime>
  <Words>1610</Words>
  <Application>Microsoft Office PowerPoint</Application>
  <PresentationFormat>On-screen Show (4:3)</PresentationFormat>
  <Paragraphs>596</Paragraphs>
  <Slides>30</Slides>
  <Notes>11</Notes>
  <HiddenSlides>22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184</cp:revision>
  <dcterms:created xsi:type="dcterms:W3CDTF">2020-11-08T11:20:53Z</dcterms:created>
  <dcterms:modified xsi:type="dcterms:W3CDTF">2021-03-01T11:05:37Z</dcterms:modified>
</cp:coreProperties>
</file>