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6" r:id="rId25"/>
    <p:sldId id="284" r:id="rId26"/>
    <p:sldId id="283" r:id="rId27"/>
    <p:sldId id="25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 varScale="1">
        <p:scale>
          <a:sx n="130" d="100"/>
          <a:sy n="130" d="100"/>
        </p:scale>
        <p:origin x="20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9042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32253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9569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305375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052398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05109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2895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28956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93810"/>
              </p:ext>
            </p:extLst>
          </p:nvPr>
        </p:nvGraphicFramePr>
        <p:xfrm>
          <a:off x="637310" y="4643594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42366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4980761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456008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3964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296316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16A826-C07C-4935-8309-3A8C25F43B25}"/>
              </a:ext>
            </a:extLst>
          </p:cNvPr>
          <p:cNvSpPr/>
          <p:nvPr/>
        </p:nvSpPr>
        <p:spPr>
          <a:xfrm>
            <a:off x="7608673" y="6390186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4913267" y="376875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5681986" y="378344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558131" y="37863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211424" y="37883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181364" y="3775909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DFCA46-CCB5-44AC-BFB3-C575A3B9E361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52F031-675C-4D31-A559-4D28AD9DC0D0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8DF133-A558-4349-B807-8C9B346EA51D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86476F-DB56-4F39-BFDD-326428CD24E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20A5E2-1D1B-488A-8530-3077797C4D1D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4DC447-5BCA-474B-AADF-D4C4C0A2C8CD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F02186-B2F0-420B-8289-FD1D72EE3FFC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1F624-40A6-41EE-BDCD-7D44E117F542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C924A-BAB9-4F70-98EE-2C236BD8187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3821FB-A144-450F-A525-F435896F24F5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CB21D-ADDC-4636-A63A-769412B9DF89}"/>
              </a:ext>
            </a:extLst>
          </p:cNvPr>
          <p:cNvSpPr txBox="1"/>
          <p:nvPr/>
        </p:nvSpPr>
        <p:spPr>
          <a:xfrm>
            <a:off x="4913267" y="376875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827624-0269-4002-9DF4-6D1732A7D877}"/>
              </a:ext>
            </a:extLst>
          </p:cNvPr>
          <p:cNvSpPr/>
          <p:nvPr/>
        </p:nvSpPr>
        <p:spPr>
          <a:xfrm>
            <a:off x="5681986" y="378344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D6DDA8-2E4B-465E-97E0-E664BFE291ED}"/>
              </a:ext>
            </a:extLst>
          </p:cNvPr>
          <p:cNvSpPr txBox="1"/>
          <p:nvPr/>
        </p:nvSpPr>
        <p:spPr>
          <a:xfrm>
            <a:off x="6558131" y="37863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4D757-F192-430C-B9BA-2790D21B73D1}"/>
              </a:ext>
            </a:extLst>
          </p:cNvPr>
          <p:cNvSpPr/>
          <p:nvPr/>
        </p:nvSpPr>
        <p:spPr>
          <a:xfrm>
            <a:off x="7211424" y="37883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A0DE2D4-5BEB-44EC-A843-406A1D1D4B49}"/>
              </a:ext>
            </a:extLst>
          </p:cNvPr>
          <p:cNvSpPr/>
          <p:nvPr/>
        </p:nvSpPr>
        <p:spPr>
          <a:xfrm>
            <a:off x="8181364" y="3775909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NCC:*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46601"/>
              </p:ext>
            </p:extLst>
          </p:nvPr>
        </p:nvGraphicFramePr>
        <p:xfrm>
          <a:off x="603599" y="3389288"/>
          <a:ext cx="8217285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6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7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8257"/>
              </p:ext>
            </p:extLst>
          </p:nvPr>
        </p:nvGraphicFramePr>
        <p:xfrm>
          <a:off x="679799" y="3683326"/>
          <a:ext cx="8217284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601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84589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098597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138082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5733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4571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5632</TotalTime>
  <Words>1490</Words>
  <Application>Microsoft Office PowerPoint</Application>
  <PresentationFormat>On-screen Show (4:3)</PresentationFormat>
  <Paragraphs>527</Paragraphs>
  <Slides>27</Slides>
  <Notes>9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141</cp:revision>
  <dcterms:created xsi:type="dcterms:W3CDTF">2020-11-08T11:20:53Z</dcterms:created>
  <dcterms:modified xsi:type="dcterms:W3CDTF">2021-01-17T08:20:12Z</dcterms:modified>
</cp:coreProperties>
</file>