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4" r:id="rId27"/>
    <p:sldId id="283" r:id="rId28"/>
    <p:sldId id="25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62" autoAdjust="0"/>
  </p:normalViewPr>
  <p:slideViewPr>
    <p:cSldViewPr>
      <p:cViewPr>
        <p:scale>
          <a:sx n="125" d="100"/>
          <a:sy n="125" d="100"/>
        </p:scale>
        <p:origin x="2163" y="1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9042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32253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9569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305375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14343" y="4052398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28443" y="405109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2895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28956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93810"/>
              </p:ext>
            </p:extLst>
          </p:nvPr>
        </p:nvGraphicFramePr>
        <p:xfrm>
          <a:off x="637310" y="4643594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42366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4980761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456008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93964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50F9E7-6FDA-46FA-BDB9-58270F195A10}"/>
              </a:ext>
            </a:extLst>
          </p:cNvPr>
          <p:cNvSpPr txBox="1"/>
          <p:nvPr/>
        </p:nvSpPr>
        <p:spPr>
          <a:xfrm>
            <a:off x="637310" y="4296316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016A826-C07C-4935-8309-3A8C25F43B25}"/>
              </a:ext>
            </a:extLst>
          </p:cNvPr>
          <p:cNvSpPr/>
          <p:nvPr/>
        </p:nvSpPr>
        <p:spPr>
          <a:xfrm>
            <a:off x="7608673" y="639018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8C3C9E-F5E0-44F3-86D1-CAA65DCCF7F9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300,000VND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9762B1-E659-4E62-B0B4-DD4E483263D7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200,000VND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AA062A-FBC2-4F86-943D-D61FDEE1F488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337194-B16B-4C72-9C86-364E6C2685D3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– 2 </a:t>
            </a:r>
            <a:r>
              <a:rPr lang="en-US" sz="1100" dirty="0" err="1">
                <a:latin typeface="+mj-lt"/>
              </a:rPr>
              <a:t>Hộp</a:t>
            </a:r>
            <a:r>
              <a:rPr lang="en-US" sz="1100" dirty="0">
                <a:latin typeface="+mj-lt"/>
              </a:rPr>
              <a:t>: 250,000VND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D547BF-0762-41F5-84B4-303584072F7A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554FE1-CC09-4756-8850-A0A61052E47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B60453-84DF-48C8-AB34-9C904AAB7B32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FB514D-A02F-4B5E-B2FD-5130CF4F300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3B352A9-D2E5-4E42-8F86-090C1E93CE40}"/>
              </a:ext>
            </a:extLst>
          </p:cNvPr>
          <p:cNvSpPr txBox="1"/>
          <p:nvPr/>
        </p:nvSpPr>
        <p:spPr>
          <a:xfrm>
            <a:off x="535413" y="55696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4D2B2E-1B88-4B74-94AD-CD5FAC516325}"/>
              </a:ext>
            </a:extLst>
          </p:cNvPr>
          <p:cNvSpPr txBox="1"/>
          <p:nvPr/>
        </p:nvSpPr>
        <p:spPr>
          <a:xfrm>
            <a:off x="535413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0CC98C-5F2F-4808-85CC-5513F0BBED06}"/>
              </a:ext>
            </a:extLst>
          </p:cNvPr>
          <p:cNvSpPr txBox="1"/>
          <p:nvPr/>
        </p:nvSpPr>
        <p:spPr>
          <a:xfrm>
            <a:off x="535413" y="64061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644866-79CA-4747-80B5-367DBBC423E8}"/>
              </a:ext>
            </a:extLst>
          </p:cNvPr>
          <p:cNvSpPr txBox="1"/>
          <p:nvPr/>
        </p:nvSpPr>
        <p:spPr>
          <a:xfrm>
            <a:off x="1676400" y="55696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500,000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44C464-4557-4545-AE3E-834D38DAD8F6}"/>
              </a:ext>
            </a:extLst>
          </p:cNvPr>
          <p:cNvSpPr txBox="1"/>
          <p:nvPr/>
        </p:nvSpPr>
        <p:spPr>
          <a:xfrm>
            <a:off x="1676400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A74E4C-1180-45CF-82D0-F78FC2C95AA5}"/>
              </a:ext>
            </a:extLst>
          </p:cNvPr>
          <p:cNvSpPr txBox="1"/>
          <p:nvPr/>
        </p:nvSpPr>
        <p:spPr>
          <a:xfrm>
            <a:off x="1676400" y="640615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2294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1600200" y="2342529"/>
            <a:ext cx="278082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40469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A721-3EDE-4D14-899F-A164F4000F30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0A57E-4A4B-4365-8269-EAC1FEFB6F3E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F4B878-A027-4843-B5F4-1E5FD57DE689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AEBF77-B728-4D57-8E85-2A4F299A8A76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9516D-B61B-4835-91FB-34C9D25A8EC6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6D1D3-FC22-4773-9A16-7C93EF827A83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183DE86-55E0-4912-A784-AD7F56C03513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626531-6842-43BF-A345-F1B8B4296706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3536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4567B398-2131-46D9-B112-83C5F1C09B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683BAC7-01CC-4E36-BE64-BC92448C1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887649-12D0-4605-ABB9-2C89BE9B86C3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20F3AA-E34E-4FD7-B375-B850AB0E7D56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ABF510-B58B-4BC3-90F9-D1980EDCFF5F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38BA3A-720A-41DF-B309-25CE3F910D12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83F27E-953D-4ECF-A8D1-1F95E7D9A922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496E63-9ED4-45FB-807A-7F4AC0DE2700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199E54-3D9C-4154-9A94-CDE31EE12D0D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>
                <a:latin typeface="+mj-lt"/>
              </a:rPr>
              <a:t>Thông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7620000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17382"/>
              </p:ext>
            </p:extLst>
          </p:nvPr>
        </p:nvGraphicFramePr>
        <p:xfrm>
          <a:off x="544188" y="4144136"/>
          <a:ext cx="8447413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94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4362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524000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554341" y="6088785"/>
            <a:ext cx="2179459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524000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AD5C47-1D0F-4800-8304-C2BFF406E601}"/>
              </a:ext>
            </a:extLst>
          </p:cNvPr>
          <p:cNvSpPr txBox="1"/>
          <p:nvPr/>
        </p:nvSpPr>
        <p:spPr>
          <a:xfrm>
            <a:off x="5571309" y="190950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584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Tên:*</a:t>
            </a:r>
            <a:endParaRPr 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300,000VND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200,000VND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– 2 </a:t>
            </a:r>
            <a:r>
              <a:rPr lang="en-US" sz="1100" dirty="0" err="1">
                <a:latin typeface="+mj-lt"/>
              </a:rPr>
              <a:t>Hộp</a:t>
            </a:r>
            <a:r>
              <a:rPr lang="en-US" sz="1100" dirty="0">
                <a:latin typeface="+mj-lt"/>
              </a:rPr>
              <a:t>: 250,000VND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35413" y="55696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35413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35413" y="64061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1676400" y="55696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1676400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1676400" y="640615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C213373-7A4E-40B0-8875-BBFE323A15D8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B0FA4C-875E-4B2B-AA0C-41566882B7E2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69480F-3B74-4CC4-8434-19572E98721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03CB132-6C52-4CF5-8E55-A5968F139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46601"/>
              </p:ext>
            </p:extLst>
          </p:nvPr>
        </p:nvGraphicFramePr>
        <p:xfrm>
          <a:off x="603599" y="3389288"/>
          <a:ext cx="8217285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6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58257"/>
              </p:ext>
            </p:extLst>
          </p:nvPr>
        </p:nvGraphicFramePr>
        <p:xfrm>
          <a:off x="679799" y="3683326"/>
          <a:ext cx="8217284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1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7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027200-2475-4C98-B638-984C0BD7645B}"/>
              </a:ext>
            </a:extLst>
          </p:cNvPr>
          <p:cNvSpPr txBox="1"/>
          <p:nvPr/>
        </p:nvSpPr>
        <p:spPr>
          <a:xfrm>
            <a:off x="457200" y="1562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58816E-54E5-45F0-8D61-868350D0A38A}"/>
              </a:ext>
            </a:extLst>
          </p:cNvPr>
          <p:cNvSpPr/>
          <p:nvPr/>
        </p:nvSpPr>
        <p:spPr>
          <a:xfrm>
            <a:off x="843373" y="155587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DF309-D482-4184-9C2A-7174361E5311}"/>
              </a:ext>
            </a:extLst>
          </p:cNvPr>
          <p:cNvSpPr txBox="1"/>
          <p:nvPr/>
        </p:nvSpPr>
        <p:spPr>
          <a:xfrm>
            <a:off x="1774263" y="154881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8DF58-7B1A-4F51-8B8A-5F50C203472F}"/>
              </a:ext>
            </a:extLst>
          </p:cNvPr>
          <p:cNvSpPr/>
          <p:nvPr/>
        </p:nvSpPr>
        <p:spPr>
          <a:xfrm>
            <a:off x="2233980" y="155109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91C-ABD7-4218-B604-0CB7B2F52F45}"/>
              </a:ext>
            </a:extLst>
          </p:cNvPr>
          <p:cNvSpPr txBox="1"/>
          <p:nvPr/>
        </p:nvSpPr>
        <p:spPr>
          <a:xfrm>
            <a:off x="3100414" y="152994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CB0BEF-FBC2-4C2A-A01D-11110C0F11A0}"/>
              </a:ext>
            </a:extLst>
          </p:cNvPr>
          <p:cNvSpPr/>
          <p:nvPr/>
        </p:nvSpPr>
        <p:spPr>
          <a:xfrm>
            <a:off x="4463005" y="152994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AC040A5-A876-458E-A723-A903B2166B1F}"/>
              </a:ext>
            </a:extLst>
          </p:cNvPr>
          <p:cNvSpPr/>
          <p:nvPr/>
        </p:nvSpPr>
        <p:spPr>
          <a:xfrm rot="10800000">
            <a:off x="6961249" y="159328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Ngày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5257800" y="14466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Giờ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96880"/>
              </p:ext>
            </p:extLst>
          </p:nvPr>
        </p:nvGraphicFramePr>
        <p:xfrm>
          <a:off x="532704" y="1905000"/>
          <a:ext cx="8458898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70237812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8139"/>
              </p:ext>
            </p:extLst>
          </p:nvPr>
        </p:nvGraphicFramePr>
        <p:xfrm>
          <a:off x="609600" y="5439314"/>
          <a:ext cx="845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6326</TotalTime>
  <Words>1560</Words>
  <Application>Microsoft Office PowerPoint</Application>
  <PresentationFormat>On-screen Show (4:3)</PresentationFormat>
  <Paragraphs>562</Paragraphs>
  <Slides>28</Slides>
  <Notes>11</Notes>
  <HiddenSlides>21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Bahnschrift Light Condensed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Nguyen Ba Phuoc Tran</cp:lastModifiedBy>
  <cp:revision>167</cp:revision>
  <dcterms:created xsi:type="dcterms:W3CDTF">2020-11-08T11:20:53Z</dcterms:created>
  <dcterms:modified xsi:type="dcterms:W3CDTF">2021-02-03T17:41:35Z</dcterms:modified>
</cp:coreProperties>
</file>