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5" r:id="rId24"/>
    <p:sldId id="286" r:id="rId25"/>
    <p:sldId id="284" r:id="rId26"/>
    <p:sldId id="283" r:id="rId27"/>
    <p:sldId id="25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2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69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245892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244590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01808"/>
              </p:ext>
            </p:extLst>
          </p:nvPr>
        </p:nvGraphicFramePr>
        <p:xfrm>
          <a:off x="637310" y="5035948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720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373115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848362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86318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688670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48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Danh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25367"/>
              </p:ext>
            </p:extLst>
          </p:nvPr>
        </p:nvGraphicFramePr>
        <p:xfrm>
          <a:off x="544188" y="4513088"/>
          <a:ext cx="8473843" cy="102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49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1429314134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228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HSD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359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30/09/2022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388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24/10/2023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19191" y="484409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19191" y="531386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1771020" y="379030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544941" y="378000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1766845" y="4090247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2535564" y="411383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3411709" y="411673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4065002" y="411873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7639455" y="3765652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DFCA46-CCB5-44AC-BFB3-C575A3B9E361}"/>
              </a:ext>
            </a:extLst>
          </p:cNvPr>
          <p:cNvSpPr txBox="1"/>
          <p:nvPr/>
        </p:nvSpPr>
        <p:spPr>
          <a:xfrm>
            <a:off x="1449879" y="6404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152,000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344CDA-106C-4A55-A864-946A3AF5C40C}"/>
              </a:ext>
            </a:extLst>
          </p:cNvPr>
          <p:cNvSpPr txBox="1"/>
          <p:nvPr/>
        </p:nvSpPr>
        <p:spPr>
          <a:xfrm>
            <a:off x="4962493" y="378538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ym typeface="Wingdings" panose="05000000000000000000" pitchFamily="2" charset="2"/>
              </a:rPr>
              <a:t>HSD:</a:t>
            </a:r>
            <a:endParaRPr lang="en-US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436E0-29B7-4858-BD69-6D498D98FC02}"/>
              </a:ext>
            </a:extLst>
          </p:cNvPr>
          <p:cNvSpPr/>
          <p:nvPr/>
        </p:nvSpPr>
        <p:spPr>
          <a:xfrm>
            <a:off x="5354339" y="3770054"/>
            <a:ext cx="211326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52F031-675C-4D31-A559-4D28AD9DC0D0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8DF133-A558-4349-B807-8C9B346EA51D}"/>
              </a:ext>
            </a:extLst>
          </p:cNvPr>
          <p:cNvSpPr txBox="1"/>
          <p:nvPr/>
        </p:nvSpPr>
        <p:spPr>
          <a:xfrm>
            <a:off x="1449879" y="56348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86476F-DB56-4F39-BFDD-326428CD24E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20A5E2-1D1B-488A-8530-3077797C4D1D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4DC447-5BCA-474B-AADF-D4C4C0A2C8CD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F02186-B2F0-420B-8289-FD1D72EE3FFC}"/>
              </a:ext>
            </a:extLst>
          </p:cNvPr>
          <p:cNvSpPr txBox="1"/>
          <p:nvPr/>
        </p:nvSpPr>
        <p:spPr>
          <a:xfrm>
            <a:off x="1449879" y="6404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152,000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43BFAF-1BDA-4B4F-A7EF-9C04F474B4E6}"/>
              </a:ext>
            </a:extLst>
          </p:cNvPr>
          <p:cNvSpPr txBox="1"/>
          <p:nvPr/>
        </p:nvSpPr>
        <p:spPr>
          <a:xfrm>
            <a:off x="424194" y="3805752"/>
            <a:ext cx="148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Danh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graphicFrame>
        <p:nvGraphicFramePr>
          <p:cNvPr id="73" name="Table 3">
            <a:extLst>
              <a:ext uri="{FF2B5EF4-FFF2-40B4-BE49-F238E27FC236}">
                <a16:creationId xmlns:a16="http://schemas.microsoft.com/office/drawing/2014/main" id="{2FA00453-A7CF-43BA-8FCF-9188CFC2B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23854"/>
              </p:ext>
            </p:extLst>
          </p:nvPr>
        </p:nvGraphicFramePr>
        <p:xfrm>
          <a:off x="544188" y="4513088"/>
          <a:ext cx="8473843" cy="102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49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1429314134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228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HSD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359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30/09/2022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388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24/10/2023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4" name="Picture 73">
            <a:extLst>
              <a:ext uri="{FF2B5EF4-FFF2-40B4-BE49-F238E27FC236}">
                <a16:creationId xmlns:a16="http://schemas.microsoft.com/office/drawing/2014/main" id="{FA774F3B-AB68-44C1-9EC0-5A6B34AB74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19191" y="4844091"/>
            <a:ext cx="152400" cy="1524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DF94D99-3353-4EBD-A0B6-A8925179BE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19191" y="5313863"/>
            <a:ext cx="152400" cy="1524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8998D69-3157-4007-9AFB-AABA1332941A}"/>
              </a:ext>
            </a:extLst>
          </p:cNvPr>
          <p:cNvSpPr txBox="1"/>
          <p:nvPr/>
        </p:nvSpPr>
        <p:spPr>
          <a:xfrm>
            <a:off x="1771020" y="379030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936ED12-431B-437F-8285-AF64B826F5F6}"/>
              </a:ext>
            </a:extLst>
          </p:cNvPr>
          <p:cNvSpPr/>
          <p:nvPr/>
        </p:nvSpPr>
        <p:spPr>
          <a:xfrm>
            <a:off x="2544941" y="378000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4766D1-9181-4B31-82B2-B5032E7F5040}"/>
              </a:ext>
            </a:extLst>
          </p:cNvPr>
          <p:cNvSpPr txBox="1"/>
          <p:nvPr/>
        </p:nvSpPr>
        <p:spPr>
          <a:xfrm>
            <a:off x="1766845" y="4090247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0412B7-7AF2-4D15-967D-0E5DB3B912D7}"/>
              </a:ext>
            </a:extLst>
          </p:cNvPr>
          <p:cNvSpPr/>
          <p:nvPr/>
        </p:nvSpPr>
        <p:spPr>
          <a:xfrm>
            <a:off x="2535564" y="411383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056D70-CBCD-4518-B18E-85A4AE008AAE}"/>
              </a:ext>
            </a:extLst>
          </p:cNvPr>
          <p:cNvSpPr txBox="1"/>
          <p:nvPr/>
        </p:nvSpPr>
        <p:spPr>
          <a:xfrm>
            <a:off x="3411709" y="411673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363F42-0417-4DA3-A511-A46278C237E8}"/>
              </a:ext>
            </a:extLst>
          </p:cNvPr>
          <p:cNvSpPr/>
          <p:nvPr/>
        </p:nvSpPr>
        <p:spPr>
          <a:xfrm>
            <a:off x="4065002" y="411873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94694ED-9263-4895-8969-D13D416F8F78}"/>
              </a:ext>
            </a:extLst>
          </p:cNvPr>
          <p:cNvSpPr/>
          <p:nvPr/>
        </p:nvSpPr>
        <p:spPr>
          <a:xfrm>
            <a:off x="7639455" y="3765652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7E1FA5-92F4-4F15-B662-B12AB9A2C084}"/>
              </a:ext>
            </a:extLst>
          </p:cNvPr>
          <p:cNvSpPr txBox="1"/>
          <p:nvPr/>
        </p:nvSpPr>
        <p:spPr>
          <a:xfrm>
            <a:off x="4962493" y="378538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ym typeface="Wingdings" panose="05000000000000000000" pitchFamily="2" charset="2"/>
              </a:rPr>
              <a:t>HSD:</a:t>
            </a:r>
            <a:endParaRPr lang="en-US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17A8F65-513C-4C38-B269-E317B7715201}"/>
              </a:ext>
            </a:extLst>
          </p:cNvPr>
          <p:cNvSpPr/>
          <p:nvPr/>
        </p:nvSpPr>
        <p:spPr>
          <a:xfrm>
            <a:off x="5354339" y="3770054"/>
            <a:ext cx="211326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NCC:*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943600" y="636486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F0E3C-8449-4AF0-A164-41E667D1DD98}"/>
              </a:ext>
            </a:extLst>
          </p:cNvPr>
          <p:cNvSpPr/>
          <p:nvPr/>
        </p:nvSpPr>
        <p:spPr>
          <a:xfrm>
            <a:off x="7467598" y="6361155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6124"/>
              </p:ext>
            </p:extLst>
          </p:nvPr>
        </p:nvGraphicFramePr>
        <p:xfrm>
          <a:off x="603599" y="3389288"/>
          <a:ext cx="8235601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199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05203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971202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971202">
                  <a:extLst>
                    <a:ext uri="{9D8B030D-6E8A-4147-A177-3AD203B41FA5}">
                      <a16:colId xmlns:a16="http://schemas.microsoft.com/office/drawing/2014/main" val="1926319217"/>
                    </a:ext>
                  </a:extLst>
                </a:gridCol>
                <a:gridCol w="12207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6515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18966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475281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HSD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12/12/2023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25/12/2024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94493"/>
              </p:ext>
            </p:extLst>
          </p:nvPr>
        </p:nvGraphicFramePr>
        <p:xfrm>
          <a:off x="679799" y="3683326"/>
          <a:ext cx="8235601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199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05203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971202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971202">
                  <a:extLst>
                    <a:ext uri="{9D8B030D-6E8A-4147-A177-3AD203B41FA5}">
                      <a16:colId xmlns:a16="http://schemas.microsoft.com/office/drawing/2014/main" val="1926319217"/>
                    </a:ext>
                  </a:extLst>
                </a:gridCol>
                <a:gridCol w="12207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6515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18966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475281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HSD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12/12/2023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25/12/2024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57200" y="1562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843373" y="155587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1774263" y="154881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2233980" y="155109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3100414" y="152994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4463005" y="152994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6961249" y="159328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Ngày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5257800" y="14466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Giờ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57705"/>
              </p:ext>
            </p:extLst>
          </p:nvPr>
        </p:nvGraphicFramePr>
        <p:xfrm>
          <a:off x="609600" y="5439314"/>
          <a:ext cx="8382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4307</TotalTime>
  <Words>1507</Words>
  <Application>Microsoft Office PowerPoint</Application>
  <PresentationFormat>On-screen Show (4:3)</PresentationFormat>
  <Paragraphs>541</Paragraphs>
  <Slides>27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Ba Phuoc Tran</cp:lastModifiedBy>
  <cp:revision>129</cp:revision>
  <dcterms:created xsi:type="dcterms:W3CDTF">2020-11-08T11:20:53Z</dcterms:created>
  <dcterms:modified xsi:type="dcterms:W3CDTF">2021-01-07T15:32:01Z</dcterms:modified>
</cp:coreProperties>
</file>