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4" r:id="rId27"/>
    <p:sldId id="283" r:id="rId28"/>
    <p:sldId id="2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2" autoAdjust="0"/>
  </p:normalViewPr>
  <p:slideViewPr>
    <p:cSldViewPr>
      <p:cViewPr varScale="1">
        <p:scale>
          <a:sx n="130" d="100"/>
          <a:sy n="130" d="100"/>
        </p:scale>
        <p:origin x="20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2294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1600200" y="2342529"/>
            <a:ext cx="278082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26531-6842-43BF-A345-F1B8B4296706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449879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460901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887649-12D0-4605-ABB9-2C89BE9B86C3}"/>
              </a:ext>
            </a:extLst>
          </p:cNvPr>
          <p:cNvSpPr txBox="1"/>
          <p:nvPr/>
        </p:nvSpPr>
        <p:spPr>
          <a:xfrm>
            <a:off x="2179596" y="3825852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20F3AA-E34E-4FD7-B375-B850AB0E7D56}"/>
              </a:ext>
            </a:extLst>
          </p:cNvPr>
          <p:cNvSpPr/>
          <p:nvPr/>
        </p:nvSpPr>
        <p:spPr>
          <a:xfrm>
            <a:off x="2953517" y="3815545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BF510-B58B-4BC3-90F9-D1980EDCFF5F}"/>
              </a:ext>
            </a:extLst>
          </p:cNvPr>
          <p:cNvSpPr txBox="1"/>
          <p:nvPr/>
        </p:nvSpPr>
        <p:spPr>
          <a:xfrm>
            <a:off x="5321843" y="3804304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38BA3A-720A-41DF-B309-25CE3F910D12}"/>
              </a:ext>
            </a:extLst>
          </p:cNvPr>
          <p:cNvSpPr/>
          <p:nvPr/>
        </p:nvSpPr>
        <p:spPr>
          <a:xfrm>
            <a:off x="6090562" y="3818986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83F27E-953D-4ECF-A8D1-1F95E7D9A922}"/>
              </a:ext>
            </a:extLst>
          </p:cNvPr>
          <p:cNvSpPr txBox="1"/>
          <p:nvPr/>
        </p:nvSpPr>
        <p:spPr>
          <a:xfrm>
            <a:off x="6966707" y="3821885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496E63-9ED4-45FB-807A-7F4AC0DE2700}"/>
              </a:ext>
            </a:extLst>
          </p:cNvPr>
          <p:cNvSpPr/>
          <p:nvPr/>
        </p:nvSpPr>
        <p:spPr>
          <a:xfrm>
            <a:off x="7620000" y="3823888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199E54-3D9C-4154-9A94-CDE31EE12D0D}"/>
              </a:ext>
            </a:extLst>
          </p:cNvPr>
          <p:cNvSpPr/>
          <p:nvPr/>
        </p:nvSpPr>
        <p:spPr>
          <a:xfrm>
            <a:off x="8589940" y="3811454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>
                <a:latin typeface="+mj-lt"/>
              </a:rPr>
              <a:t>Thông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7620000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17382"/>
              </p:ext>
            </p:extLst>
          </p:nvPr>
        </p:nvGraphicFramePr>
        <p:xfrm>
          <a:off x="544188" y="4144136"/>
          <a:ext cx="8447413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94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4362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11DF8EE-0FF6-446B-A5A5-5F97BF1EE171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E7464D-71F5-44F6-99CD-0CF7156AE6DF}"/>
              </a:ext>
            </a:extLst>
          </p:cNvPr>
          <p:cNvSpPr txBox="1"/>
          <p:nvPr/>
        </p:nvSpPr>
        <p:spPr>
          <a:xfrm>
            <a:off x="1524000" y="56348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152,000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A23420-2DDE-419D-BAA0-5D4C76EC1B72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E5F963-CEEF-4589-9275-C7AC03734243}"/>
              </a:ext>
            </a:extLst>
          </p:cNvPr>
          <p:cNvSpPr/>
          <p:nvPr/>
        </p:nvSpPr>
        <p:spPr>
          <a:xfrm>
            <a:off x="1554341" y="6088785"/>
            <a:ext cx="2179459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7138D9-E098-43EC-9792-4B21C058EB93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62DC0-3876-4701-BC38-5B30062A2AFB}"/>
              </a:ext>
            </a:extLst>
          </p:cNvPr>
          <p:cNvSpPr txBox="1"/>
          <p:nvPr/>
        </p:nvSpPr>
        <p:spPr>
          <a:xfrm>
            <a:off x="1524000" y="64118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2EA802-DE61-43CB-B2C2-BD4E306CFC31}"/>
              </a:ext>
            </a:extLst>
          </p:cNvPr>
          <p:cNvSpPr txBox="1"/>
          <p:nvPr/>
        </p:nvSpPr>
        <p:spPr>
          <a:xfrm>
            <a:off x="424194" y="3805752"/>
            <a:ext cx="179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Danh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sách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D5C47-1D0F-4800-8304-C2BFF406E601}"/>
              </a:ext>
            </a:extLst>
          </p:cNvPr>
          <p:cNvSpPr txBox="1"/>
          <p:nvPr/>
        </p:nvSpPr>
        <p:spPr>
          <a:xfrm>
            <a:off x="5571309" y="190950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4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NCC:*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6107</TotalTime>
  <Words>1570</Words>
  <Application>Microsoft Office PowerPoint</Application>
  <PresentationFormat>On-screen Show (4:3)</PresentationFormat>
  <Paragraphs>560</Paragraphs>
  <Slides>28</Slides>
  <Notes>10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155</cp:revision>
  <dcterms:created xsi:type="dcterms:W3CDTF">2020-11-08T11:20:53Z</dcterms:created>
  <dcterms:modified xsi:type="dcterms:W3CDTF">2021-01-27T18:04:25Z</dcterms:modified>
</cp:coreProperties>
</file>