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9D57-A615-4B16-BACC-8741D78AEC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9169-DD8F-461F-82B6-C1E47ABF3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1272882" y="662196"/>
            <a:ext cx="9420136" cy="651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3281" y="1729202"/>
            <a:ext cx="1249379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Views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4687" y="1729202"/>
            <a:ext cx="1441010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ViewModels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7725" y="1729202"/>
            <a:ext cx="1249379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Models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38260" y="2454999"/>
            <a:ext cx="914400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Pages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2652660" y="1996280"/>
            <a:ext cx="682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4775697" y="1996280"/>
            <a:ext cx="6820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30502" y="704652"/>
            <a:ext cx="1249379" cy="534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Utils</a:t>
            </a:r>
          </a:p>
        </p:txBody>
      </p:sp>
      <p:cxnSp>
        <p:nvCxnSpPr>
          <p:cNvPr id="16" name="Straight Arrow Connector 15"/>
          <p:cNvCxnSpPr>
            <a:stCxn id="4" idx="0"/>
            <a:endCxn id="15" idx="2"/>
          </p:cNvCxnSpPr>
          <p:nvPr/>
        </p:nvCxnSpPr>
        <p:spPr>
          <a:xfrm flipV="1">
            <a:off x="2027971" y="1238807"/>
            <a:ext cx="2027221" cy="4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7" idx="0"/>
          </p:cNvCxnSpPr>
          <p:nvPr/>
        </p:nvCxnSpPr>
        <p:spPr>
          <a:xfrm>
            <a:off x="4055192" y="1238807"/>
            <a:ext cx="0" cy="4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8" idx="0"/>
          </p:cNvCxnSpPr>
          <p:nvPr/>
        </p:nvCxnSpPr>
        <p:spPr>
          <a:xfrm>
            <a:off x="4055192" y="1238807"/>
            <a:ext cx="2027223" cy="49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861297" y="2454999"/>
            <a:ext cx="914400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Pages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511924" y="2263357"/>
            <a:ext cx="0" cy="4326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20285" y="2272907"/>
            <a:ext cx="0" cy="405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11924" y="2722076"/>
            <a:ext cx="226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15831" y="2706836"/>
            <a:ext cx="3530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39079" y="2589282"/>
            <a:ext cx="1222218" cy="3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468482" y="2678851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72002" y="2661035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07806" y="736328"/>
            <a:ext cx="1249379" cy="534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Resources</a:t>
            </a:r>
          </a:p>
        </p:txBody>
      </p:sp>
      <p:cxnSp>
        <p:nvCxnSpPr>
          <p:cNvPr id="44" name="Straight Arrow Connector 43"/>
          <p:cNvCxnSpPr>
            <a:stCxn id="4" idx="0"/>
            <a:endCxn id="43" idx="2"/>
          </p:cNvCxnSpPr>
          <p:nvPr/>
        </p:nvCxnSpPr>
        <p:spPr>
          <a:xfrm flipV="1">
            <a:off x="2027971" y="1270483"/>
            <a:ext cx="4525" cy="458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43" idx="2"/>
          </p:cNvCxnSpPr>
          <p:nvPr/>
        </p:nvCxnSpPr>
        <p:spPr>
          <a:xfrm flipH="1" flipV="1">
            <a:off x="2032496" y="1270483"/>
            <a:ext cx="2022696" cy="458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0"/>
            <a:endCxn id="43" idx="2"/>
          </p:cNvCxnSpPr>
          <p:nvPr/>
        </p:nvCxnSpPr>
        <p:spPr>
          <a:xfrm flipH="1" flipV="1">
            <a:off x="2032496" y="1270483"/>
            <a:ext cx="4049919" cy="458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-5574"/>
            <a:ext cx="5457725" cy="534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  <a:latin typeface="+mj-lt"/>
              </a:rPr>
              <a:t>Folders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+mj-lt"/>
              </a:rPr>
              <a:t>organization: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06468" y="459931"/>
            <a:ext cx="8696884" cy="30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738260" y="3315077"/>
            <a:ext cx="1276545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CustomControls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1501370" y="3616853"/>
            <a:ext cx="226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457928" y="3573628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842287" y="5690694"/>
            <a:ext cx="914400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OVs</a:t>
            </a:r>
          </a:p>
        </p:txBody>
      </p:sp>
      <p:cxnSp>
        <p:nvCxnSpPr>
          <p:cNvPr id="63" name="Straight Connector 62"/>
          <p:cNvCxnSpPr>
            <a:stCxn id="29" idx="2"/>
            <a:endCxn id="62" idx="0"/>
          </p:cNvCxnSpPr>
          <p:nvPr/>
        </p:nvCxnSpPr>
        <p:spPr>
          <a:xfrm flipH="1">
            <a:off x="4299487" y="2989154"/>
            <a:ext cx="19010" cy="270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261843" y="2940266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072053" y="5583551"/>
            <a:ext cx="1103022" cy="304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CommnadOVs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072051" y="6059683"/>
            <a:ext cx="876687" cy="2864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OtherOVs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4946627" y="5731958"/>
            <a:ext cx="1497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00186" y="5716637"/>
            <a:ext cx="56586" cy="565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4939007" y="6173918"/>
            <a:ext cx="1497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907806" y="6158597"/>
            <a:ext cx="56586" cy="565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4748640" y="5937698"/>
            <a:ext cx="1647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920552" y="5744725"/>
            <a:ext cx="4348" cy="39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491335" y="4361477"/>
            <a:ext cx="1774471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UIEventHandlers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947833" y="4361477"/>
            <a:ext cx="1441010" cy="5341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Actions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351405" y="5087274"/>
            <a:ext cx="1032103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Listener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474442" y="5087274"/>
            <a:ext cx="1136219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Factorys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7138957" y="4895632"/>
            <a:ext cx="0" cy="163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00" idx="4"/>
          </p:cNvCxnSpPr>
          <p:nvPr/>
        </p:nvCxnSpPr>
        <p:spPr>
          <a:xfrm flipH="1" flipV="1">
            <a:off x="9128977" y="4863956"/>
            <a:ext cx="12005" cy="1447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25070" y="5354351"/>
            <a:ext cx="226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128977" y="5339111"/>
            <a:ext cx="3530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081628" y="5311126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085148" y="5293310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9136528" y="6261052"/>
            <a:ext cx="3530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9092699" y="6215251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9474441" y="5993974"/>
            <a:ext cx="1136219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Types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0934073" y="5908795"/>
            <a:ext cx="1103022" cy="304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Alternative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0934071" y="6384927"/>
            <a:ext cx="876687" cy="2864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Pages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0808647" y="6057202"/>
            <a:ext cx="1497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0762206" y="6041881"/>
            <a:ext cx="56586" cy="565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0801027" y="6499162"/>
            <a:ext cx="1497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0769826" y="6483841"/>
            <a:ext cx="56586" cy="565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610660" y="6262942"/>
            <a:ext cx="1647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10782572" y="6069969"/>
            <a:ext cx="4348" cy="399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9" idx="2"/>
            <a:endCxn id="101" idx="0"/>
          </p:cNvCxnSpPr>
          <p:nvPr/>
        </p:nvCxnSpPr>
        <p:spPr>
          <a:xfrm flipH="1">
            <a:off x="10042551" y="5621429"/>
            <a:ext cx="1" cy="37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6" idx="3"/>
            <a:endCxn id="84" idx="1"/>
          </p:cNvCxnSpPr>
          <p:nvPr/>
        </p:nvCxnSpPr>
        <p:spPr>
          <a:xfrm flipV="1">
            <a:off x="6175075" y="5354352"/>
            <a:ext cx="1176330" cy="38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7368005" y="5882467"/>
            <a:ext cx="1200414" cy="5341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Executer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41670" y="6149544"/>
            <a:ext cx="2263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098228" y="6106319"/>
            <a:ext cx="96566" cy="965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112" idx="1"/>
            <a:endCxn id="66" idx="3"/>
          </p:cNvCxnSpPr>
          <p:nvPr/>
        </p:nvCxnSpPr>
        <p:spPr>
          <a:xfrm flipH="1" flipV="1">
            <a:off x="6175075" y="5735951"/>
            <a:ext cx="1192930" cy="41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383508" y="5182342"/>
            <a:ext cx="109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238238" y="1314108"/>
            <a:ext cx="0" cy="3047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313071" y="1301608"/>
            <a:ext cx="0" cy="3047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8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2021-05-07T01:55:41Z</dcterms:created>
  <dcterms:modified xsi:type="dcterms:W3CDTF">2021-05-07T03:55:14Z</dcterms:modified>
</cp:coreProperties>
</file>