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7742-A518-1CBF-5570-1BE627BA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BBE8-D4A8-5272-C21E-03118C9DA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3B27E-3FC6-7A4A-3CF1-B313986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AA0A-FCC7-526D-14D3-24D3D9C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92A8-0C84-7D76-CBAB-02E8D53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6FA4-B4DE-43C5-8990-4E43461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C6CA-042F-2C32-B818-D7753293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F8CA-19EA-137C-39CC-6835F5DF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F4B4-5D46-39C5-50E0-33AAC4F7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8D0-C355-252C-9B39-07A6963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49EDC-F5E9-181F-72C1-44DF0401C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98241-FD50-E513-DD01-4DF72326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5D3-8392-99CD-C6D5-09D7E5C0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E5A4-4404-04DB-1AB6-AB33A8FE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2BAD-3311-3134-2E92-55C338EF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4A00-E3B2-8ED5-D779-76B55B19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6AED-E66B-D90B-FC84-21B09E69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50DF-9B2B-5D51-81A7-A397C920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F2B1-58DA-A921-44F1-39146F3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5B6C-EEFE-BE8E-8A68-268B678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32ED-8E38-25B1-A3ED-E4DF6BBA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A993-05FB-4D3C-5FDF-8678DEBD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D164-4EB0-E7FE-ABE4-B8962995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2FE1-F3F0-B68C-8BE7-82EE43CE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F5A9-AF1A-83AD-2523-1D9966D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BC3D-7FD6-C73B-6FB3-438C73EE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3AEF-24D7-FCAF-A171-10723632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C397-01C3-D340-36A4-52D19A6E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3D07-DBCE-F0A6-C69E-FEBDC37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FBB9-F19A-FE7F-0366-DCBB66A4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7C43-472A-88BF-9A59-A6045750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FFF-42AF-D22C-F1E9-F33BBFF0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C9A0-E329-CB07-35B6-F456940C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5ABB-CE76-BC96-71D4-04389B6D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84ED9-22F9-4ADD-C679-6829FD972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052A-0740-0234-E34A-6180CAB0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7D82D-4B18-F42F-E938-D5FBC554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58210-0FAF-C0ED-65FE-03880192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D76B5-949B-1E00-4457-41BD283C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798D-5421-D894-EEA1-DA00D652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C694-5D96-1C3A-91F2-A5508FCE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6F5A-7A64-FBAA-0BF9-C8B65069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2458-A545-E7F0-DB4C-D0356DAB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972E2-FD75-E87F-1750-56C49E5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7E38D-D71E-AFF6-BFC0-C640E57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3BD94-3C5D-2D91-7327-9453E86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5A3A-2994-2224-B146-740BB05B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39A6-A659-5FE7-1D89-E101C02F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F3A6-67CD-6949-D18F-97900729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6804-F35D-3565-82B8-94D28003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B4F1-66E3-71F2-BFE3-1AEEDC72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4203-AA48-D05D-1C15-E6DBA46E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90D8-9C1C-BA82-B1DA-8CDED592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7BF5-E8D5-7BA6-DC90-3C45882D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231E-5067-0E7C-9512-8E51A8340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9648-DE0E-8C99-9B4F-CC128F12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6D04-5718-911A-4572-9F365353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A85A-35EB-9998-3DD5-7611ED4A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7E29-6B81-4097-06CA-5C79F870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5135-ED96-8330-1DE1-71056DFD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389A-EBC6-B3F5-F8F0-03F0C821E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7E77-4D0D-401F-BBAC-DF65718700B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2CA8-44EA-3E15-614E-5A614BBD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80D4-9D52-F826-AA5C-1DB39047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341D10-8ACA-8719-45D7-35ED9A699805}"/>
              </a:ext>
            </a:extLst>
          </p:cNvPr>
          <p:cNvSpPr/>
          <p:nvPr/>
        </p:nvSpPr>
        <p:spPr>
          <a:xfrm>
            <a:off x="0" y="2384981"/>
            <a:ext cx="12192000" cy="21493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A method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1190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1725-B8E5-A822-9D64-2297ACFF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72783F-7DE6-4B7C-8861-A9FEAC311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09454"/>
              </p:ext>
            </p:extLst>
          </p:nvPr>
        </p:nvGraphicFramePr>
        <p:xfrm>
          <a:off x="0" y="1092200"/>
          <a:ext cx="12192000" cy="350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157689889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40162962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92767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0746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0403512"/>
                    </a:ext>
                  </a:extLst>
                </a:gridCol>
              </a:tblGrid>
              <a:tr h="2306320">
                <a:tc gridSpan="3">
                  <a:txBody>
                    <a:bodyPr/>
                    <a:lstStyle/>
                    <a:p>
                      <a:r>
                        <a:rPr lang="en-US"/>
                        <a:t>Data1: </a:t>
                      </a:r>
                    </a:p>
                    <a:p>
                      <a:r>
                        <a:rPr lang="en-US"/>
                        <a:t>Data2:</a:t>
                      </a:r>
                    </a:p>
                    <a:p>
                      <a:r>
                        <a:rPr lang="en-US"/>
                        <a:t>Data3</a:t>
                      </a:r>
                      <a:br>
                        <a:rPr lang="en-US"/>
                      </a:b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Data1:</a:t>
                      </a:r>
                    </a:p>
                    <a:p>
                      <a:r>
                        <a:rPr lang="en-US"/>
                        <a:t>Data10:</a:t>
                      </a:r>
                    </a:p>
                    <a:p>
                      <a:r>
                        <a:rPr lang="en-US"/>
                        <a:t>Data100: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3019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Inventor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Contribute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2244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Tran Duc Huy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296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683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EBBDEA-EF2B-9405-3847-708BF8B5A451}"/>
              </a:ext>
            </a:extLst>
          </p:cNvPr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/>
              <a:t>Basic information</a:t>
            </a:r>
          </a:p>
        </p:txBody>
      </p:sp>
    </p:spTree>
    <p:extLst>
      <p:ext uri="{BB962C8B-B14F-4D97-AF65-F5344CB8AC3E}">
        <p14:creationId xmlns:p14="http://schemas.microsoft.com/office/powerpoint/2010/main" val="78390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Huy</dc:creator>
  <cp:lastModifiedBy>Tran Huy</cp:lastModifiedBy>
  <cp:revision>2</cp:revision>
  <dcterms:created xsi:type="dcterms:W3CDTF">2025-07-04T08:33:07Z</dcterms:created>
  <dcterms:modified xsi:type="dcterms:W3CDTF">2025-07-04T08:48:22Z</dcterms:modified>
</cp:coreProperties>
</file>