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  <a:srgbClr val="040404"/>
    <a:srgbClr val="FFFFFF"/>
    <a:srgbClr val="D6D16C"/>
    <a:srgbClr val="271C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3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7742-A518-1CBF-5570-1BE627BA5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7BBE8-D4A8-5272-C21E-03118C9DA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3B27E-3FC6-7A4A-3CF1-B313986CB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7E77-4D0D-401F-BBAC-DF65718700B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7AA0A-FCC7-526D-14D3-24D3D9C11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F92A8-0C84-7D76-CBAB-02E8D534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0345-2ADA-41E2-AF1E-E5D2984A1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6FA4-B4DE-43C5-8990-4E434614F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F6C6CA-042F-2C32-B818-D77532934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5F8CA-19EA-137C-39CC-6835F5DF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7E77-4D0D-401F-BBAC-DF65718700B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4F4B4-5D46-39C5-50E0-33AAC4F75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E98D0-C355-252C-9B39-07A6963C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0345-2ADA-41E2-AF1E-E5D2984A1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0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149EDC-F5E9-181F-72C1-44DF0401C5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98241-FD50-E513-DD01-4DF723260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FE5D3-8392-99CD-C6D5-09D7E5C06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7E77-4D0D-401F-BBAC-DF65718700B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5E5A4-4404-04DB-1AB6-AB33A8FE2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E2BAD-3311-3134-2E92-55C338EF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0345-2ADA-41E2-AF1E-E5D2984A1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4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64A00-E3B2-8ED5-D779-76B55B19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D6AED-E66B-D90B-FC84-21B09E692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B50DF-9B2B-5D51-81A7-A397C920D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7E77-4D0D-401F-BBAC-DF65718700B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EF2B1-58DA-A921-44F1-39146F33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A5B6C-EEFE-BE8E-8A68-268B6780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0345-2ADA-41E2-AF1E-E5D2984A1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7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232ED-8E38-25B1-A3ED-E4DF6BBA9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DA993-05FB-4D3C-5FDF-8678DEBD2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CD164-4EB0-E7FE-ABE4-B8962995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7E77-4D0D-401F-BBAC-DF65718700B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E2FE1-F3F0-B68C-8BE7-82EE43CE7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BF5A9-AF1A-83AD-2523-1D9966D7A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0345-2ADA-41E2-AF1E-E5D2984A1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BC3D-7FD6-C73B-6FB3-438C73EE7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D3AEF-24D7-FCAF-A171-107236324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0C397-01C3-D340-36A4-52D19A6EC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C3D07-DBCE-F0A6-C69E-FEBDC37E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7E77-4D0D-401F-BBAC-DF65718700B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FFBB9-F19A-FE7F-0366-DCBB66A4C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D7C43-472A-88BF-9A59-A6045750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0345-2ADA-41E2-AF1E-E5D2984A1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7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C0FFF-42AF-D22C-F1E9-F33BBFF0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EFC9A0-E329-CB07-35B6-F456940CB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05ABB-CE76-BC96-71D4-04389B6DD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84ED9-22F9-4ADD-C679-6829FD972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21052A-0740-0234-E34A-6180CAB08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A7D82D-4B18-F42F-E938-D5FBC5545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7E77-4D0D-401F-BBAC-DF65718700B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658210-0FAF-C0ED-65FE-03880192E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D76B5-949B-1E00-4457-41BD283C2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0345-2ADA-41E2-AF1E-E5D2984A1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8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A798D-5421-D894-EEA1-DA00D652B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23C694-5D96-1C3A-91F2-A5508FCED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7E77-4D0D-401F-BBAC-DF65718700B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B6F5A-7A64-FBAA-0BF9-C8B650694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02458-A545-E7F0-DB4C-D0356DAB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0345-2ADA-41E2-AF1E-E5D2984A1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3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972E2-FD75-E87F-1750-56C49E5C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7E77-4D0D-401F-BBAC-DF65718700B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97E38D-D71E-AFF6-BFC0-C640E570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3BD94-3C5D-2D91-7327-9453E86E6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0345-2ADA-41E2-AF1E-E5D2984A1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6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55A3A-2994-2224-B146-740BB05B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139A6-A659-5FE7-1D89-E101C02FD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4F3A6-67CD-6949-D18F-97900729F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66804-F35D-3565-82B8-94D28003F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7E77-4D0D-401F-BBAC-DF65718700B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CB4F1-66E3-71F2-BFE3-1AEEDC72C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24203-AA48-D05D-1C15-E6DBA46E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0345-2ADA-41E2-AF1E-E5D2984A1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57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990D8-9C1C-BA82-B1DA-8CDED592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67BF5-E8D5-7BA6-DC90-3C45882D9E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B231E-5067-0E7C-9512-8E51A8340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B9648-DE0E-8C99-9B4F-CC128F123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7E77-4D0D-401F-BBAC-DF65718700B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A6D04-5718-911A-4572-9F365353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4A85A-35EB-9998-3DD5-7611ED4A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D0345-2ADA-41E2-AF1E-E5D2984A1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937E29-6B81-4097-06CA-5C79F870F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85135-ED96-8330-1DE1-71056DFDF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A389A-EBC6-B3F5-F8F0-03F0C821E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B7E77-4D0D-401F-BBAC-DF65718700B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A2CA8-44EA-3E15-614E-5A614BBD84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380D4-9D52-F826-AA5C-1DB390471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D0345-2ADA-41E2-AF1E-E5D2984A1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27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341D10-8ACA-8719-45D7-35ED9A699805}"/>
              </a:ext>
            </a:extLst>
          </p:cNvPr>
          <p:cNvSpPr/>
          <p:nvPr/>
        </p:nvSpPr>
        <p:spPr>
          <a:xfrm>
            <a:off x="0" y="2384981"/>
            <a:ext cx="12192000" cy="2149312"/>
          </a:xfrm>
          <a:prstGeom prst="rect">
            <a:avLst/>
          </a:prstGeom>
          <a:solidFill>
            <a:srgbClr val="FF0000"/>
          </a:solidFill>
          <a:ln w="38100">
            <a:solidFill>
              <a:srgbClr val="271C4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rgbClr val="FFFFFF"/>
                </a:solidFill>
                <a:latin typeface="Calibri" panose="020F0502020204030204" pitchFamily="34" charset="0"/>
              </a:rPr>
              <a:t>A method to do something</a:t>
            </a:r>
          </a:p>
        </p:txBody>
      </p:sp>
    </p:spTree>
    <p:extLst>
      <p:ext uri="{BB962C8B-B14F-4D97-AF65-F5344CB8AC3E}">
        <p14:creationId xmlns:p14="http://schemas.microsoft.com/office/powerpoint/2010/main" val="1190637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71725-B8E5-A822-9D64-2297ACFF4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D72783F-7DE6-4B7C-8861-A9FEAC311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313580"/>
              </p:ext>
            </p:extLst>
          </p:nvPr>
        </p:nvGraphicFramePr>
        <p:xfrm>
          <a:off x="0" y="1092200"/>
          <a:ext cx="12192000" cy="34970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6686">
                  <a:extLst>
                    <a:ext uri="{9D8B030D-6E8A-4147-A177-3AD203B41FA5}">
                      <a16:colId xmlns:a16="http://schemas.microsoft.com/office/drawing/2014/main" val="157689889"/>
                    </a:ext>
                  </a:extLst>
                </a:gridCol>
                <a:gridCol w="4180114">
                  <a:extLst>
                    <a:ext uri="{9D8B030D-6E8A-4147-A177-3AD203B41FA5}">
                      <a16:colId xmlns:a16="http://schemas.microsoft.com/office/drawing/2014/main" val="401629626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54927672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5074628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630403512"/>
                    </a:ext>
                  </a:extLst>
                </a:gridCol>
              </a:tblGrid>
              <a:tr h="2306320">
                <a:tc gridSpan="3">
                  <a:txBody>
                    <a:bodyPr/>
                    <a:lstStyle/>
                    <a:p>
                      <a:r>
                        <a:rPr lang="en-US" sz="1800" baseline="0">
                          <a:solidFill>
                            <a:srgbClr val="040404"/>
                          </a:solidFill>
                          <a:latin typeface="Calibri" panose="020F0502020204030204" pitchFamily="34" charset="0"/>
                        </a:rPr>
                        <a:t>Data1: </a:t>
                      </a:r>
                    </a:p>
                    <a:p>
                      <a:r>
                        <a:rPr lang="en-US" sz="1800" baseline="0">
                          <a:solidFill>
                            <a:srgbClr val="040404"/>
                          </a:solidFill>
                          <a:latin typeface="Calibri" panose="020F0502020204030204" pitchFamily="34" charset="0"/>
                        </a:rPr>
                        <a:t>Data2:</a:t>
                      </a:r>
                    </a:p>
                    <a:p>
                      <a:r>
                        <a:rPr lang="en-US" sz="1800" baseline="0">
                          <a:solidFill>
                            <a:srgbClr val="040404"/>
                          </a:solidFill>
                          <a:latin typeface="Calibri" panose="020F0502020204030204" pitchFamily="34" charset="0"/>
                        </a:rPr>
                        <a:t>Data3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6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800" baseline="0">
                          <a:solidFill>
                            <a:srgbClr val="040404"/>
                          </a:solidFill>
                          <a:latin typeface="Calibri" panose="020F0502020204030204" pitchFamily="34" charset="0"/>
                        </a:rPr>
                        <a:t>Data1:</a:t>
                      </a:r>
                    </a:p>
                    <a:p>
                      <a:r>
                        <a:rPr lang="en-US" sz="1800" baseline="0">
                          <a:solidFill>
                            <a:srgbClr val="040404"/>
                          </a:solidFill>
                          <a:latin typeface="Calibri" panose="020F0502020204030204" pitchFamily="34" charset="0"/>
                        </a:rPr>
                        <a:t>Data10:</a:t>
                      </a:r>
                    </a:p>
                    <a:p>
                      <a:r>
                        <a:rPr lang="en-US" sz="1800" baseline="0">
                          <a:solidFill>
                            <a:srgbClr val="040404"/>
                          </a:solidFill>
                          <a:latin typeface="Calibri" panose="020F0502020204030204" pitchFamily="34" charset="0"/>
                        </a:rPr>
                        <a:t>Data100: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6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830193"/>
                  </a:ext>
                </a:extLst>
              </a:tr>
              <a:tr h="462280">
                <a:tc>
                  <a:txBody>
                    <a:bodyPr/>
                    <a:lstStyle/>
                    <a:p>
                      <a:r>
                        <a:rPr lang="en-US" sz="1790" b="1" baseline="0">
                          <a:solidFill>
                            <a:srgbClr val="040404"/>
                          </a:solidFill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6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90" b="1" baseline="0">
                          <a:solidFill>
                            <a:srgbClr val="040404"/>
                          </a:solidFill>
                          <a:latin typeface="Calibri" panose="020F0502020204030204" pitchFamily="34" charset="0"/>
                        </a:rPr>
                        <a:t>Inventor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6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90" b="1" baseline="0">
                          <a:solidFill>
                            <a:srgbClr val="040404"/>
                          </a:solidFill>
                          <a:latin typeface="Calibri" panose="020F0502020204030204" pitchFamily="34" charset="0"/>
                        </a:rPr>
                        <a:t>Role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6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90" b="1" baseline="0">
                          <a:solidFill>
                            <a:srgbClr val="040404"/>
                          </a:solidFill>
                          <a:latin typeface="Calibri" panose="020F0502020204030204" pitchFamily="34" charset="0"/>
                        </a:rPr>
                        <a:t>Contribute rate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6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90" b="1" baseline="0">
                        <a:solidFill>
                          <a:srgbClr val="040404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922446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sz="1790" baseline="0">
                          <a:solidFill>
                            <a:srgbClr val="040404"/>
                          </a:solid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6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90" baseline="0">
                          <a:solidFill>
                            <a:srgbClr val="040404"/>
                          </a:solidFill>
                          <a:latin typeface="Calibri" panose="020F0502020204030204" pitchFamily="34" charset="0"/>
                        </a:rPr>
                        <a:t>Tran Duc Huy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6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90" baseline="0">
                        <a:solidFill>
                          <a:srgbClr val="040404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6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90" baseline="0">
                        <a:solidFill>
                          <a:srgbClr val="040404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6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90" baseline="0">
                        <a:solidFill>
                          <a:srgbClr val="040404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232961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sz="1790" baseline="0">
                          <a:solidFill>
                            <a:srgbClr val="040404"/>
                          </a:solidFill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6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90" baseline="0">
                        <a:solidFill>
                          <a:srgbClr val="040404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6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90" baseline="0">
                        <a:solidFill>
                          <a:srgbClr val="040404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6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90" baseline="0">
                        <a:solidFill>
                          <a:srgbClr val="040404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6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90" baseline="0">
                        <a:solidFill>
                          <a:srgbClr val="040404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16838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1EBBDEA-EF2B-9405-3847-708BF8B5A451}"/>
              </a:ext>
            </a:extLst>
          </p:cNvPr>
          <p:cNvSpPr/>
          <p:nvPr/>
        </p:nvSpPr>
        <p:spPr>
          <a:xfrm>
            <a:off x="0" y="0"/>
            <a:ext cx="12192000" cy="1092200"/>
          </a:xfrm>
          <a:prstGeom prst="rect">
            <a:avLst/>
          </a:prstGeom>
          <a:solidFill>
            <a:srgbClr val="3B3838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FFFFFF"/>
                </a:solidFill>
                <a:latin typeface="Calibri" panose="020F0502020204030204" pitchFamily="34" charset="0"/>
              </a:rPr>
              <a:t>Basic information</a:t>
            </a:r>
          </a:p>
        </p:txBody>
      </p:sp>
    </p:spTree>
    <p:extLst>
      <p:ext uri="{BB962C8B-B14F-4D97-AF65-F5344CB8AC3E}">
        <p14:creationId xmlns:p14="http://schemas.microsoft.com/office/powerpoint/2010/main" val="783905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</TotalTime>
  <Words>28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Tran Huy</dc:creator>
  <cp:lastModifiedBy>Tran Huy</cp:lastModifiedBy>
  <cp:revision>29</cp:revision>
  <dcterms:created xsi:type="dcterms:W3CDTF">2025-07-04T08:33:07Z</dcterms:created>
  <dcterms:modified xsi:type="dcterms:W3CDTF">2025-07-06T02:34:50Z</dcterms:modified>
</cp:coreProperties>
</file>