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9.png"/><Relationship Id="rId6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9035" r="9314" t="0"/>
          <a:stretch/>
        </p:blipFill>
        <p:spPr>
          <a:xfrm>
            <a:off x="0" y="-56698"/>
            <a:ext cx="12192000" cy="6991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/home.html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Bootstrap modal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lists user’s information from each visit in selected country using global username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Edit/save button to update notes for any given trip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Replaces paragraph element to a textfield element for user input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Saves input to the database after altering content in textfield and returns back to paragraph element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Delete button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Deletes respective visit from the database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Refreshes page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5043" y="4073929"/>
            <a:ext cx="2436658" cy="253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/home.html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User Statistics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Displays user’s “name” from SQL users table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Displays information based on user’s visits in SQL visits table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Total cities, total countries, total days traveling, average trip length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Calculates values using SQL queries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/home.html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Logout button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Eliminates username global variable</a:t>
            </a:r>
            <a:endParaRPr/>
          </a:p>
          <a:p>
            <a:pPr indent="-228600" lvl="1" marL="685800" rtl="0" algn="l"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Eliminates a users session cookie, effectively destroying their session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Uses POST request to /login route using express-session node js library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Deletes cookie from session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Redirects user to /login.html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Misc.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Session tracking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Done by node js express-session library and crypto library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Crypto library used to generate session secret key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Session expires after 30 seconds of inactivity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User is logged out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Responsiveness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WanderLog is 100% responsive and looks great on any device using bootstrap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Landing Page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Greets user and talks a little bit about WanderLog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Login button, redirects to /login.html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3203" r="2735" t="0"/>
          <a:stretch/>
        </p:blipFill>
        <p:spPr>
          <a:xfrm>
            <a:off x="-276001" y="0"/>
            <a:ext cx="1280115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/login.html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Login fields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Accepts username and password as inputs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Checks for matching values in SQL users table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Redirects to /home.html if match is found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Assigns global “username” variable using cookies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Restrictions used to prevent users without passwords access information</a:t>
            </a:r>
            <a:endParaRPr/>
          </a:p>
          <a:p>
            <a:pPr indent="-228600" lvl="3" marL="1600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Session tracking to ensure data integrity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Client Side Error handling when no username/password combination match is found, or field is left empty: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4626" y="5144027"/>
            <a:ext cx="4064788" cy="134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1499" y="4923019"/>
            <a:ext cx="2042337" cy="1569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/login.html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838200" y="155920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Sign up fields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Name, username, and password are input fields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Creates new tuple with inputted information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Username set as primary key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Password is encrypted using bcrypt node js library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Redirects to /home.html if inputs are valid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Assigns global “username” variable using cookies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Client Side Error Handling when username is not available, username or password is invalid, or field is left empty: password must be between 8 and 20 characters, and must include at least one uppercase letter, one lowercase letter, one number and a special character.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9674" y="5918169"/>
            <a:ext cx="3360711" cy="92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1785" y="5910553"/>
            <a:ext cx="3345470" cy="937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90104" y="2411460"/>
            <a:ext cx="3314987" cy="1066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50000" y="365126"/>
            <a:ext cx="1711750" cy="1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/login.html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Page title is a home button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Directs back to landing page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9"/>
          <p:cNvGrpSpPr/>
          <p:nvPr/>
        </p:nvGrpSpPr>
        <p:grpSpPr>
          <a:xfrm>
            <a:off x="0" y="0"/>
            <a:ext cx="12192000" cy="6858000"/>
            <a:chOff x="0" y="0"/>
            <a:chExt cx="12192000" cy="7138348"/>
          </a:xfrm>
        </p:grpSpPr>
        <p:pic>
          <p:nvPicPr>
            <p:cNvPr id="129" name="Google Shape;129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2192000" cy="57562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5663251"/>
              <a:ext cx="12192000" cy="147509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/home.html</a:t>
            </a:r>
            <a:endParaRPr/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Add new visited city and country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Toggleable form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City, country, departure date, return date, </a:t>
            </a:r>
            <a:r>
              <a:rPr lang="en-US"/>
              <a:t>notes are input fields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Creates new tuple in visits table with inputted information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Username taken from global variable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Submits a post request to /post if inputs are valid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Error checking when inputted invalid country, invalid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date order, or field is left empty:</a:t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797" y="5359317"/>
            <a:ext cx="3353091" cy="95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64260" y="5418362"/>
            <a:ext cx="3330229" cy="1074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06139" y="4001294"/>
            <a:ext cx="2886333" cy="2656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/home.html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Interactive map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Searches SQL visits table for user’s visits using global username variable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users visited countries turn white for easy visualization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Clicking on a white/visited country opens bootstrap modal: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5693" y="3876579"/>
            <a:ext cx="2436658" cy="2535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9042" y="4062547"/>
            <a:ext cx="3196915" cy="2163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0375" y="4062550"/>
            <a:ext cx="4287761" cy="21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