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8" r:id="rId3"/>
    <p:sldMasterId id="2147483688" r:id="rId4"/>
    <p:sldMasterId id="2147483708" r:id="rId5"/>
    <p:sldMasterId id="2147483728" r:id="rId6"/>
    <p:sldMasterId id="2147483748" r:id="rId7"/>
    <p:sldMasterId id="2147483768" r:id="rId8"/>
    <p:sldMasterId id="2147483788" r:id="rId9"/>
    <p:sldMasterId id="2147483808" r:id="rId10"/>
    <p:sldMasterId id="2147483828" r:id="rId11"/>
    <p:sldMasterId id="2147483848" r:id="rId12"/>
    <p:sldMasterId id="2147483868" r:id="rId13"/>
    <p:sldMasterId id="2147483888" r:id="rId14"/>
    <p:sldMasterId id="2147483908" r:id="rId15"/>
  </p:sldMasterIdLst>
  <p:notesMasterIdLst>
    <p:notesMasterId r:id="rId25"/>
  </p:notesMasterIdLst>
  <p:handoutMasterIdLst>
    <p:handoutMasterId r:id="rId29"/>
  </p:handoutMasterIdLst>
  <p:sldIdLst>
    <p:sldId id="278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6" r:id="rId24"/>
    <p:sldId id="315" r:id="rId26"/>
    <p:sldId id="314" r:id="rId27"/>
    <p:sldId id="317" r:id="rId28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3FCCA5CC-F365-4341-BFB8-B60DA5A3B15D}">
          <p14:sldIdLst>
            <p14:sldId id="278"/>
            <p14:sldId id="305"/>
            <p14:sldId id="306"/>
            <p14:sldId id="307"/>
            <p14:sldId id="308"/>
            <p14:sldId id="309"/>
            <p14:sldId id="310"/>
            <p14:sldId id="311"/>
            <p14:sldId id="316"/>
            <p14:sldId id="315"/>
            <p14:sldId id="314"/>
            <p14:sldId id="317"/>
          </p14:sldIdLst>
        </p14:section>
        <p14:section name="目录" id="{017F0D12-27D2-490C-910C-815125398AC8}">
          <p14:sldIdLst/>
        </p14:section>
        <p14:section name="过渡页" id="{255FA83B-1C12-40C6-B414-038CF2130AE8}">
          <p14:sldIdLst/>
        </p14:section>
        <p14:section name="内页" id="{C6D91BFE-80F2-473C-AE71-1EA12DA3CD92}">
          <p14:sldIdLst/>
        </p14:section>
        <p14:section name="封底" id="{2E025735-C41C-4ED5-94AB-BFCE16B95C49}">
          <p14:sldIdLst/>
        </p14:section>
        <p14:section name="设计规范" id="{D649FF30-C064-4F5D-86A8-654B6F88799F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2434" userDrawn="1">
          <p15:clr>
            <a:srgbClr val="A4A3A4"/>
          </p15:clr>
        </p15:guide>
        <p15:guide id="4" orient="horz" pos="21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EB"/>
    <a:srgbClr val="EDEDED"/>
    <a:srgbClr val="AA1219"/>
    <a:srgbClr val="CC0000"/>
    <a:srgbClr val="FF0000"/>
    <a:srgbClr val="F8EC00"/>
    <a:srgbClr val="FAEDDE"/>
    <a:srgbClr val="FEC776"/>
    <a:srgbClr val="EDF0F0"/>
    <a:srgbClr val="A9D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3" autoAdjust="0"/>
    <p:restoredTop sz="94643" autoAdjust="0"/>
  </p:normalViewPr>
  <p:slideViewPr>
    <p:cSldViewPr snapToGrid="0" showGuides="1">
      <p:cViewPr varScale="1">
        <p:scale>
          <a:sx n="86" d="100"/>
          <a:sy n="86" d="100"/>
        </p:scale>
        <p:origin x="51" y="102"/>
      </p:cViewPr>
      <p:guideLst>
        <p:guide pos="3840"/>
        <p:guide pos="2434"/>
        <p:guide orient="horz" pos="2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536"/>
    </p:cViewPr>
  </p:sorterViewPr>
  <p:notesViewPr>
    <p:cSldViewPr snapToGrid="0">
      <p:cViewPr varScale="1">
        <p:scale>
          <a:sx n="83" d="100"/>
          <a:sy n="83" d="100"/>
        </p:scale>
        <p:origin x="29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26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9.xml"/><Relationship Id="rId23" Type="http://schemas.openxmlformats.org/officeDocument/2006/relationships/slide" Target="slides/slide8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0" Type="http://schemas.openxmlformats.org/officeDocument/2006/relationships/slide" Target="slides/slide5.xml"/><Relationship Id="rId2" Type="http://schemas.openxmlformats.org/officeDocument/2006/relationships/theme" Target="theme/theme1.xml"/><Relationship Id="rId19" Type="http://schemas.openxmlformats.org/officeDocument/2006/relationships/slide" Target="slides/slide4.xml"/><Relationship Id="rId18" Type="http://schemas.openxmlformats.org/officeDocument/2006/relationships/slide" Target="slides/slide3.xml"/><Relationship Id="rId17" Type="http://schemas.openxmlformats.org/officeDocument/2006/relationships/slide" Target="slides/slide2.xml"/><Relationship Id="rId16" Type="http://schemas.openxmlformats.org/officeDocument/2006/relationships/slide" Target="slides/slide1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FD112-0CED-45F9-83CF-E12CD0876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AFF9C-CAE3-49DD-A734-0E28120776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1DD2-9A69-4A30-A20B-8ED9F9F614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6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8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62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9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16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75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7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81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0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0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0.xml"/></Relationships>
</file>

<file path=ppt/slideLayouts/_rels/slideLayout18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94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9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1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1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1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1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20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213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2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2.xml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219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2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2.xml"/></Relationships>
</file>

<file path=ppt/slideLayouts/_rels/slideLayout2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23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232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23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3.xml"/></Relationships>
</file>

<file path=ppt/slideLayouts/_rels/slideLayout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3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238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3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3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3.xml"/></Relationships>
</file>

<file path=ppt/slideLayouts/_rels/slideLayout24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251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4.xml"/></Relationships>
</file>

<file path=ppt/slideLayouts/_rels/slideLayout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25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4.xml"/></Relationships>
</file>

<file path=ppt/slideLayouts/_rels/slideLayout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4.xml"/></Relationships>
</file>

<file path=ppt/slideLayouts/_rels/slideLayout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257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4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4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4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4.xml"/></Relationships>
</file>

<file path=ppt/slideLayouts/_rels/slideLayout26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0.xml"/><Relationship Id="rId8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78.xml"/><Relationship Id="rId6" Type="http://schemas.openxmlformats.org/officeDocument/2006/relationships/slideLayout" Target="../slideLayouts/slideLayout177.xml"/><Relationship Id="rId5" Type="http://schemas.openxmlformats.org/officeDocument/2006/relationships/slideLayout" Target="../slideLayouts/slideLayout176.xml"/><Relationship Id="rId4" Type="http://schemas.openxmlformats.org/officeDocument/2006/relationships/slideLayout" Target="../slideLayouts/slideLayout175.xml"/><Relationship Id="rId3" Type="http://schemas.openxmlformats.org/officeDocument/2006/relationships/slideLayout" Target="../slideLayouts/slideLayout174.xml"/><Relationship Id="rId21" Type="http://schemas.openxmlformats.org/officeDocument/2006/relationships/theme" Target="../theme/theme10.xml"/><Relationship Id="rId20" Type="http://schemas.openxmlformats.org/officeDocument/2006/relationships/image" Target="../media/image18.png"/><Relationship Id="rId2" Type="http://schemas.openxmlformats.org/officeDocument/2006/relationships/slideLayout" Target="../slideLayouts/slideLayout173.xml"/><Relationship Id="rId19" Type="http://schemas.openxmlformats.org/officeDocument/2006/relationships/slideLayout" Target="../slideLayouts/slideLayout190.xml"/><Relationship Id="rId18" Type="http://schemas.openxmlformats.org/officeDocument/2006/relationships/slideLayout" Target="../slideLayouts/slideLayout189.xml"/><Relationship Id="rId17" Type="http://schemas.openxmlformats.org/officeDocument/2006/relationships/slideLayout" Target="../slideLayouts/slideLayout188.xml"/><Relationship Id="rId16" Type="http://schemas.openxmlformats.org/officeDocument/2006/relationships/slideLayout" Target="../slideLayouts/slideLayout187.xml"/><Relationship Id="rId15" Type="http://schemas.openxmlformats.org/officeDocument/2006/relationships/slideLayout" Target="../slideLayouts/slideLayout186.xml"/><Relationship Id="rId14" Type="http://schemas.openxmlformats.org/officeDocument/2006/relationships/slideLayout" Target="../slideLayouts/slideLayout185.xml"/><Relationship Id="rId13" Type="http://schemas.openxmlformats.org/officeDocument/2006/relationships/slideLayout" Target="../slideLayouts/slideLayout184.xml"/><Relationship Id="rId12" Type="http://schemas.openxmlformats.org/officeDocument/2006/relationships/slideLayout" Target="../slideLayouts/slideLayout183.xml"/><Relationship Id="rId11" Type="http://schemas.openxmlformats.org/officeDocument/2006/relationships/slideLayout" Target="../slideLayouts/slideLayout182.xml"/><Relationship Id="rId10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72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9.xml"/><Relationship Id="rId8" Type="http://schemas.openxmlformats.org/officeDocument/2006/relationships/slideLayout" Target="../slideLayouts/slideLayout198.xml"/><Relationship Id="rId7" Type="http://schemas.openxmlformats.org/officeDocument/2006/relationships/slideLayout" Target="../slideLayouts/slideLayout197.xml"/><Relationship Id="rId6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94.xml"/><Relationship Id="rId3" Type="http://schemas.openxmlformats.org/officeDocument/2006/relationships/slideLayout" Target="../slideLayouts/slideLayout193.xml"/><Relationship Id="rId21" Type="http://schemas.openxmlformats.org/officeDocument/2006/relationships/theme" Target="../theme/theme11.xml"/><Relationship Id="rId20" Type="http://schemas.openxmlformats.org/officeDocument/2006/relationships/image" Target="../media/image18.png"/><Relationship Id="rId2" Type="http://schemas.openxmlformats.org/officeDocument/2006/relationships/slideLayout" Target="../slideLayouts/slideLayout192.xml"/><Relationship Id="rId19" Type="http://schemas.openxmlformats.org/officeDocument/2006/relationships/slideLayout" Target="../slideLayouts/slideLayout209.xml"/><Relationship Id="rId18" Type="http://schemas.openxmlformats.org/officeDocument/2006/relationships/slideLayout" Target="../slideLayouts/slideLayout208.xml"/><Relationship Id="rId17" Type="http://schemas.openxmlformats.org/officeDocument/2006/relationships/slideLayout" Target="../slideLayouts/slideLayout207.xml"/><Relationship Id="rId16" Type="http://schemas.openxmlformats.org/officeDocument/2006/relationships/slideLayout" Target="../slideLayouts/slideLayout206.xml"/><Relationship Id="rId15" Type="http://schemas.openxmlformats.org/officeDocument/2006/relationships/slideLayout" Target="../slideLayouts/slideLayout205.xml"/><Relationship Id="rId14" Type="http://schemas.openxmlformats.org/officeDocument/2006/relationships/slideLayout" Target="../slideLayouts/slideLayout204.xml"/><Relationship Id="rId13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202.xml"/><Relationship Id="rId11" Type="http://schemas.openxmlformats.org/officeDocument/2006/relationships/slideLayout" Target="../slideLayouts/slideLayout201.xml"/><Relationship Id="rId10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8.xml"/><Relationship Id="rId8" Type="http://schemas.openxmlformats.org/officeDocument/2006/relationships/slideLayout" Target="../slideLayouts/slideLayout217.xml"/><Relationship Id="rId7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212.xml"/><Relationship Id="rId21" Type="http://schemas.openxmlformats.org/officeDocument/2006/relationships/theme" Target="../theme/theme12.xml"/><Relationship Id="rId20" Type="http://schemas.openxmlformats.org/officeDocument/2006/relationships/image" Target="../media/image18.png"/><Relationship Id="rId2" Type="http://schemas.openxmlformats.org/officeDocument/2006/relationships/slideLayout" Target="../slideLayouts/slideLayout211.xml"/><Relationship Id="rId19" Type="http://schemas.openxmlformats.org/officeDocument/2006/relationships/slideLayout" Target="../slideLayouts/slideLayout228.xml"/><Relationship Id="rId18" Type="http://schemas.openxmlformats.org/officeDocument/2006/relationships/slideLayout" Target="../slideLayouts/slideLayout227.xml"/><Relationship Id="rId17" Type="http://schemas.openxmlformats.org/officeDocument/2006/relationships/slideLayout" Target="../slideLayouts/slideLayout226.xml"/><Relationship Id="rId16" Type="http://schemas.openxmlformats.org/officeDocument/2006/relationships/slideLayout" Target="../slideLayouts/slideLayout225.xml"/><Relationship Id="rId15" Type="http://schemas.openxmlformats.org/officeDocument/2006/relationships/slideLayout" Target="../slideLayouts/slideLayout224.xml"/><Relationship Id="rId14" Type="http://schemas.openxmlformats.org/officeDocument/2006/relationships/slideLayout" Target="../slideLayouts/slideLayout223.xml"/><Relationship Id="rId13" Type="http://schemas.openxmlformats.org/officeDocument/2006/relationships/slideLayout" Target="../slideLayouts/slideLayout222.xml"/><Relationship Id="rId12" Type="http://schemas.openxmlformats.org/officeDocument/2006/relationships/slideLayout" Target="../slideLayouts/slideLayout221.xml"/><Relationship Id="rId11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219.xml"/><Relationship Id="rId1" Type="http://schemas.openxmlformats.org/officeDocument/2006/relationships/slideLayout" Target="../slideLayouts/slideLayout210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7.xml"/><Relationship Id="rId8" Type="http://schemas.openxmlformats.org/officeDocument/2006/relationships/slideLayout" Target="../slideLayouts/slideLayout236.xml"/><Relationship Id="rId7" Type="http://schemas.openxmlformats.org/officeDocument/2006/relationships/slideLayout" Target="../slideLayouts/slideLayout235.xml"/><Relationship Id="rId6" Type="http://schemas.openxmlformats.org/officeDocument/2006/relationships/slideLayout" Target="../slideLayouts/slideLayout234.xml"/><Relationship Id="rId5" Type="http://schemas.openxmlformats.org/officeDocument/2006/relationships/slideLayout" Target="../slideLayouts/slideLayout233.xml"/><Relationship Id="rId4" Type="http://schemas.openxmlformats.org/officeDocument/2006/relationships/slideLayout" Target="../slideLayouts/slideLayout232.xml"/><Relationship Id="rId3" Type="http://schemas.openxmlformats.org/officeDocument/2006/relationships/slideLayout" Target="../slideLayouts/slideLayout231.xml"/><Relationship Id="rId21" Type="http://schemas.openxmlformats.org/officeDocument/2006/relationships/theme" Target="../theme/theme13.xml"/><Relationship Id="rId20" Type="http://schemas.openxmlformats.org/officeDocument/2006/relationships/image" Target="../media/image18.png"/><Relationship Id="rId2" Type="http://schemas.openxmlformats.org/officeDocument/2006/relationships/slideLayout" Target="../slideLayouts/slideLayout230.xml"/><Relationship Id="rId19" Type="http://schemas.openxmlformats.org/officeDocument/2006/relationships/slideLayout" Target="../slideLayouts/slideLayout247.xml"/><Relationship Id="rId18" Type="http://schemas.openxmlformats.org/officeDocument/2006/relationships/slideLayout" Target="../slideLayouts/slideLayout246.xml"/><Relationship Id="rId17" Type="http://schemas.openxmlformats.org/officeDocument/2006/relationships/slideLayout" Target="../slideLayouts/slideLayout245.xml"/><Relationship Id="rId16" Type="http://schemas.openxmlformats.org/officeDocument/2006/relationships/slideLayout" Target="../slideLayouts/slideLayout244.xml"/><Relationship Id="rId15" Type="http://schemas.openxmlformats.org/officeDocument/2006/relationships/slideLayout" Target="../slideLayouts/slideLayout243.xml"/><Relationship Id="rId14" Type="http://schemas.openxmlformats.org/officeDocument/2006/relationships/slideLayout" Target="../slideLayouts/slideLayout242.xml"/><Relationship Id="rId13" Type="http://schemas.openxmlformats.org/officeDocument/2006/relationships/slideLayout" Target="../slideLayouts/slideLayout241.xml"/><Relationship Id="rId12" Type="http://schemas.openxmlformats.org/officeDocument/2006/relationships/slideLayout" Target="../slideLayouts/slideLayout240.xml"/><Relationship Id="rId11" Type="http://schemas.openxmlformats.org/officeDocument/2006/relationships/slideLayout" Target="../slideLayouts/slideLayout239.xml"/><Relationship Id="rId10" Type="http://schemas.openxmlformats.org/officeDocument/2006/relationships/slideLayout" Target="../slideLayouts/slideLayout238.xml"/><Relationship Id="rId1" Type="http://schemas.openxmlformats.org/officeDocument/2006/relationships/slideLayout" Target="../slideLayouts/slideLayout229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6.xml"/><Relationship Id="rId8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51.xml"/><Relationship Id="rId3" Type="http://schemas.openxmlformats.org/officeDocument/2006/relationships/slideLayout" Target="../slideLayouts/slideLayout250.xml"/><Relationship Id="rId21" Type="http://schemas.openxmlformats.org/officeDocument/2006/relationships/theme" Target="../theme/theme14.xml"/><Relationship Id="rId20" Type="http://schemas.openxmlformats.org/officeDocument/2006/relationships/image" Target="../media/image18.png"/><Relationship Id="rId2" Type="http://schemas.openxmlformats.org/officeDocument/2006/relationships/slideLayout" Target="../slideLayouts/slideLayout249.xml"/><Relationship Id="rId19" Type="http://schemas.openxmlformats.org/officeDocument/2006/relationships/slideLayout" Target="../slideLayouts/slideLayout266.xml"/><Relationship Id="rId18" Type="http://schemas.openxmlformats.org/officeDocument/2006/relationships/slideLayout" Target="../slideLayouts/slideLayout265.xml"/><Relationship Id="rId17" Type="http://schemas.openxmlformats.org/officeDocument/2006/relationships/slideLayout" Target="../slideLayouts/slideLayout264.xml"/><Relationship Id="rId16" Type="http://schemas.openxmlformats.org/officeDocument/2006/relationships/slideLayout" Target="../slideLayouts/slideLayout263.xml"/><Relationship Id="rId15" Type="http://schemas.openxmlformats.org/officeDocument/2006/relationships/slideLayout" Target="../slideLayouts/slideLayout262.xml"/><Relationship Id="rId14" Type="http://schemas.openxmlformats.org/officeDocument/2006/relationships/slideLayout" Target="../slideLayouts/slideLayout261.xml"/><Relationship Id="rId13" Type="http://schemas.openxmlformats.org/officeDocument/2006/relationships/slideLayout" Target="../slideLayouts/slideLayout260.xml"/><Relationship Id="rId12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57.xml"/><Relationship Id="rId1" Type="http://schemas.openxmlformats.org/officeDocument/2006/relationships/slideLayout" Target="../slideLayouts/slideLayout24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1" Type="http://schemas.openxmlformats.org/officeDocument/2006/relationships/theme" Target="../theme/theme2.xml"/><Relationship Id="rId20" Type="http://schemas.openxmlformats.org/officeDocument/2006/relationships/image" Target="../media/image18.png"/><Relationship Id="rId2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1.xml"/><Relationship Id="rId21" Type="http://schemas.openxmlformats.org/officeDocument/2006/relationships/theme" Target="../theme/theme3.xml"/><Relationship Id="rId20" Type="http://schemas.openxmlformats.org/officeDocument/2006/relationships/image" Target="../media/image18.png"/><Relationship Id="rId2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0.xml"/><Relationship Id="rId21" Type="http://schemas.openxmlformats.org/officeDocument/2006/relationships/theme" Target="../theme/theme4.xml"/><Relationship Id="rId20" Type="http://schemas.openxmlformats.org/officeDocument/2006/relationships/image" Target="../media/image18.png"/><Relationship Id="rId2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76.xml"/><Relationship Id="rId18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8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5.xml"/><Relationship Id="rId8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2.xml"/><Relationship Id="rId5" Type="http://schemas.openxmlformats.org/officeDocument/2006/relationships/slideLayout" Target="../slideLayouts/slideLayout81.xml"/><Relationship Id="rId4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9.xml"/><Relationship Id="rId21" Type="http://schemas.openxmlformats.org/officeDocument/2006/relationships/theme" Target="../theme/theme5.xml"/><Relationship Id="rId20" Type="http://schemas.openxmlformats.org/officeDocument/2006/relationships/image" Target="../media/image18.png"/><Relationship Id="rId2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95.xml"/><Relationship Id="rId18" Type="http://schemas.openxmlformats.org/officeDocument/2006/relationships/slideLayout" Target="../slideLayouts/slideLayout94.xml"/><Relationship Id="rId17" Type="http://schemas.openxmlformats.org/officeDocument/2006/relationships/slideLayout" Target="../slideLayouts/slideLayout93.xml"/><Relationship Id="rId16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6.xml"/><Relationship Id="rId1" Type="http://schemas.openxmlformats.org/officeDocument/2006/relationships/slideLayout" Target="../slideLayouts/slideLayout77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4.xml"/><Relationship Id="rId8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9.xml"/><Relationship Id="rId3" Type="http://schemas.openxmlformats.org/officeDocument/2006/relationships/slideLayout" Target="../slideLayouts/slideLayout98.xml"/><Relationship Id="rId21" Type="http://schemas.openxmlformats.org/officeDocument/2006/relationships/theme" Target="../theme/theme6.xml"/><Relationship Id="rId20" Type="http://schemas.openxmlformats.org/officeDocument/2006/relationships/image" Target="../media/image18.png"/><Relationship Id="rId2" Type="http://schemas.openxmlformats.org/officeDocument/2006/relationships/slideLayout" Target="../slideLayouts/slideLayout97.xml"/><Relationship Id="rId19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9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3.xml"/><Relationship Id="rId8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7.xml"/><Relationship Id="rId21" Type="http://schemas.openxmlformats.org/officeDocument/2006/relationships/theme" Target="../theme/theme7.xml"/><Relationship Id="rId20" Type="http://schemas.openxmlformats.org/officeDocument/2006/relationships/image" Target="../media/image18.png"/><Relationship Id="rId2" Type="http://schemas.openxmlformats.org/officeDocument/2006/relationships/slideLayout" Target="../slideLayouts/slideLayout116.xml"/><Relationship Id="rId19" Type="http://schemas.openxmlformats.org/officeDocument/2006/relationships/slideLayout" Target="../slideLayouts/slideLayout133.xml"/><Relationship Id="rId18" Type="http://schemas.openxmlformats.org/officeDocument/2006/relationships/slideLayout" Target="../slideLayouts/slideLayout132.xml"/><Relationship Id="rId17" Type="http://schemas.openxmlformats.org/officeDocument/2006/relationships/slideLayout" Target="../slideLayouts/slideLayout131.xml"/><Relationship Id="rId16" Type="http://schemas.openxmlformats.org/officeDocument/2006/relationships/slideLayout" Target="../slideLayouts/slideLayout130.xml"/><Relationship Id="rId15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15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2.xml"/><Relationship Id="rId8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36.xml"/><Relationship Id="rId21" Type="http://schemas.openxmlformats.org/officeDocument/2006/relationships/theme" Target="../theme/theme8.xml"/><Relationship Id="rId20" Type="http://schemas.openxmlformats.org/officeDocument/2006/relationships/image" Target="../media/image18.png"/><Relationship Id="rId2" Type="http://schemas.openxmlformats.org/officeDocument/2006/relationships/slideLayout" Target="../slideLayouts/slideLayout135.xml"/><Relationship Id="rId19" Type="http://schemas.openxmlformats.org/officeDocument/2006/relationships/slideLayout" Target="../slideLayouts/slideLayout152.xml"/><Relationship Id="rId18" Type="http://schemas.openxmlformats.org/officeDocument/2006/relationships/slideLayout" Target="../slideLayouts/slideLayout151.xml"/><Relationship Id="rId17" Type="http://schemas.openxmlformats.org/officeDocument/2006/relationships/slideLayout" Target="../slideLayouts/slideLayout150.xml"/><Relationship Id="rId16" Type="http://schemas.openxmlformats.org/officeDocument/2006/relationships/slideLayout" Target="../slideLayouts/slideLayout149.xml"/><Relationship Id="rId15" Type="http://schemas.openxmlformats.org/officeDocument/2006/relationships/slideLayout" Target="../slideLayouts/slideLayout148.xml"/><Relationship Id="rId14" Type="http://schemas.openxmlformats.org/officeDocument/2006/relationships/slideLayout" Target="../slideLayouts/slideLayout147.xml"/><Relationship Id="rId13" Type="http://schemas.openxmlformats.org/officeDocument/2006/relationships/slideLayout" Target="../slideLayouts/slideLayout146.xml"/><Relationship Id="rId12" Type="http://schemas.openxmlformats.org/officeDocument/2006/relationships/slideLayout" Target="../slideLayouts/slideLayout145.xml"/><Relationship Id="rId11" Type="http://schemas.openxmlformats.org/officeDocument/2006/relationships/slideLayout" Target="../slideLayouts/slideLayout144.xml"/><Relationship Id="rId10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34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55.xml"/><Relationship Id="rId21" Type="http://schemas.openxmlformats.org/officeDocument/2006/relationships/theme" Target="../theme/theme9.xml"/><Relationship Id="rId20" Type="http://schemas.openxmlformats.org/officeDocument/2006/relationships/image" Target="../media/image18.png"/><Relationship Id="rId2" Type="http://schemas.openxmlformats.org/officeDocument/2006/relationships/slideLayout" Target="../slideLayouts/slideLayout154.xml"/><Relationship Id="rId19" Type="http://schemas.openxmlformats.org/officeDocument/2006/relationships/slideLayout" Target="../slideLayouts/slideLayout171.xml"/><Relationship Id="rId18" Type="http://schemas.openxmlformats.org/officeDocument/2006/relationships/slideLayout" Target="../slideLayouts/slideLayout170.xml"/><Relationship Id="rId17" Type="http://schemas.openxmlformats.org/officeDocument/2006/relationships/slideLayout" Target="../slideLayouts/slideLayout169.xml"/><Relationship Id="rId16" Type="http://schemas.openxmlformats.org/officeDocument/2006/relationships/slideLayout" Target="../slideLayouts/slideLayout168.xml"/><Relationship Id="rId15" Type="http://schemas.openxmlformats.org/officeDocument/2006/relationships/slideLayout" Target="../slideLayouts/slideLayout167.xml"/><Relationship Id="rId14" Type="http://schemas.openxmlformats.org/officeDocument/2006/relationships/slideLayout" Target="../slideLayouts/slideLayout166.xml"/><Relationship Id="rId13" Type="http://schemas.openxmlformats.org/officeDocument/2006/relationships/slideLayout" Target="../slideLayouts/slideLayout165.xml"/><Relationship Id="rId12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20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  <p:sldLayoutId id="2147483847" r:id="rId1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20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  <p:sldLayoutId id="2147483866" r:id="rId18"/>
    <p:sldLayoutId id="2147483867" r:id="rId1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20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  <p:sldLayoutId id="2147483886" r:id="rId18"/>
    <p:sldLayoutId id="2147483887" r:id="rId1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20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  <p:sldLayoutId id="2147483906" r:id="rId18"/>
    <p:sldLayoutId id="2147483907" r:id="rId1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20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  <p:sldLayoutId id="2147483925" r:id="rId17"/>
    <p:sldLayoutId id="2147483926" r:id="rId18"/>
    <p:sldLayoutId id="2147483927" r:id="rId1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20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20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20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20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20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20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  <p:sldLayoutId id="2147483787" r:id="rId1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20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  <p:sldLayoutId id="2147483806" r:id="rId18"/>
    <p:sldLayoutId id="2147483807" r:id="rId1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20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  <p:sldLayoutId id="2147483826" r:id="rId18"/>
    <p:sldLayoutId id="2147483827" r:id="rId1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20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solidFill>
                  <a:srgbClr val="A500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中国马克思主义与当代</a:t>
            </a:r>
            <a:br>
              <a:rPr lang="en-US" altLang="zh-CN" b="0" dirty="0">
                <a:solidFill>
                  <a:srgbClr val="A500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zh-CN" altLang="en-US" b="0" dirty="0">
                <a:solidFill>
                  <a:srgbClr val="A500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复习大纲（</a:t>
            </a:r>
            <a:r>
              <a:rPr lang="en-US" altLang="zh-CN" b="0" dirty="0">
                <a:solidFill>
                  <a:srgbClr val="A500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2024</a:t>
            </a:r>
            <a:r>
              <a:rPr lang="zh-CN" altLang="en-US" b="0" dirty="0">
                <a:solidFill>
                  <a:srgbClr val="A500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秋）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3" name="图片占位符 22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4" t="26162" r="27285" b="24843"/>
          <a:stretch>
            <a:fillRect/>
          </a:stretch>
        </p:blipFill>
        <p:spPr>
          <a:xfrm>
            <a:off x="0" y="1415726"/>
            <a:ext cx="6323888" cy="4026547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第八章当代社会主义</a:t>
            </a:r>
            <a:endParaRPr lang="zh-CN" altLang="en-US" kern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>
          <a:xfrm>
            <a:off x="381635" y="1373505"/>
            <a:ext cx="11429365" cy="476059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、正确看待当代社会主义的曲折发展（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p250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、社会主义遭受严重挫折的历史教训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(p252)</a:t>
            </a:r>
            <a:endParaRPr lang="en-US" altLang="zh-CN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、社会主义对人类的巨大贡献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(p255)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、彰显社会主义制度显著优势</a:t>
            </a:r>
            <a:r>
              <a:rPr 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264</a:t>
            </a:r>
            <a:r>
              <a:rPr 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题型及分值</a:t>
            </a:r>
            <a:endParaRPr lang="zh-CN" alt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、单选题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10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个，每题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分，共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、简答题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个，每题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8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分，共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40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、论述题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个，每题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分，共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40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预祝同学们取得好成绩！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导论</a:t>
            </a:r>
            <a:endParaRPr lang="zh-CN" alt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kern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、认清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两个大局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之间的基本关系（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p3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、中国之治与西方之乱的鲜明对比（p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、构建人类命运共同体展现当代中国的大国担当（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p10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、构建人类命运共同体要弘扬全人类共同价值（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p11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全面准确把握新发展阶段的丰富内涵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p17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、中国式现代化的战略统筹（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p22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第一章当代世界经济</a:t>
            </a:r>
            <a:endParaRPr lang="zh-CN" alt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、经济全球化是世界经济深入发展的时代产物（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p34)</a:t>
            </a:r>
            <a:endParaRPr lang="en-US" altLang="zh-CN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、经济全球化带来的新问题新挑战（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P37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、中国经济发展的成功离不开中国特色社会主义制度优势的强大支撑（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p53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en-US" altLang="zh-CN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、构建新发展格局，关键在于经济循环的畅通无阻。（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p64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、构建新发展格局，要解决的不是内外问题而是循环问题。（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p65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kumimoji="0" lang="zh-CN" altLang="en-US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第二章世界政治</a:t>
            </a:r>
            <a:endParaRPr lang="zh-CN" alt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、世界多极化的时代特征（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p68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、与冷战时期相比，当代世界的冲突战乱呈现新特点（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P72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、国际政治秩序的积极维护与变革（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p74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和平共处五项原则，是中国外交政策的基石，也是中国推动国际政治秩序变革的基础.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p77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、推动建设新型国际关系（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p80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当今世界国与国的竞争，归根结底是国家制度的竞争。（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p87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第三章当代世界文化</a:t>
            </a:r>
            <a:endParaRPr lang="zh-CN" alt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>
          <a:xfrm>
            <a:off x="381635" y="1142365"/>
            <a:ext cx="11429365" cy="54508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、文化在当代世界的地位和作用日益凸显（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p95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用社会主义核心价值观引领社会思潮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p109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凝聚和培育当代中国社会的价值共识（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P113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、建设文化强国的出发点和落脚点（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p117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、必须传承发展中华优秀传统文化（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p117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第四章当代社会问题</a:t>
            </a:r>
            <a:endParaRPr lang="zh-CN" alt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当代世界的主要社会问题（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p127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、当代社会问题产生的根源（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p130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、当代社会治理的主要经验（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p135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、中国社会治理创新的主要举措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p144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、中国实现社会治理创新的原因（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P149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第五章当代生态环境</a:t>
            </a:r>
            <a:endParaRPr lang="zh-CN" alt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Tx/>
              <a:buNone/>
              <a:defRPr/>
            </a:pP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13398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zh-CN" altLang="en-US" kern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生态环境问题产生的复杂原因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p159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、解决生态环境问题的主要障碍（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p160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生态文明建设的经济原则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176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kumimoji="0" lang="zh-CN" altLang="en-US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生态文明建设的政治保证（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p177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、当前我国生态环境面临的突出问题主要表现（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p181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第六章当代科学技术</a:t>
            </a:r>
            <a:endParaRPr lang="zh-CN" alt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>
          <a:xfrm>
            <a:off x="381635" y="1142365"/>
            <a:ext cx="11429365" cy="54260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、当代科技发展的特征和趋势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(p186)</a:t>
            </a:r>
            <a:endParaRPr lang="zh-CN" altLang="en-US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、科学技术在应用中产生负面影响的原因（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p193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、中国以创新实现高水平科技自立自强（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p204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、大力弘扬科学家精神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p205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、发挥教育科技人才的战略支撑作用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p210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、着力增强自主创新能力（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p212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第七章当代资本主义</a:t>
            </a:r>
            <a:endParaRPr lang="zh-CN" alt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>
          <a:xfrm>
            <a:off x="381635" y="1125220"/>
            <a:ext cx="11429365" cy="586867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、金融垄断资本逐步占据主导地位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(p220)</a:t>
            </a:r>
            <a:endParaRPr lang="en-US" altLang="zh-CN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、当代资本主义面临的系统困境和成因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(p228)</a:t>
            </a:r>
            <a:endParaRPr lang="en-US" altLang="zh-CN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、当代资本主义</a:t>
            </a:r>
            <a:r>
              <a:rPr 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的新变化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p238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、当代资本主义新变化的实质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p240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kern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当代资本主义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新社会因素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的表现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p242</a:t>
            </a:r>
            <a:r>
              <a:rPr lang="zh-CN" altLang="en-US" kern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78c8f87c-62e1-4241-a275-173841f12d59"/>
  <p:tag name="COMMONDATA" val="eyJoZGlkIjoiOWYzYmE0MTQ0ZGQ3NjRjZWI1MGI5ODgyOTA0NmExNDcifQ=="/>
  <p:tag name="KSO_WPP_MARK_KEY" val="795da67a-7455-4636-a04a-6721637ce9b5"/>
  <p:tag name="commondata" val="eyJoZGlkIjoiNjRlNmU1YmFmMjE3YWQ4YWFhNmI1NmExMWY2MDljOTEifQ=="/>
</p:tagLst>
</file>

<file path=ppt/theme/theme1.xml><?xml version="1.0" encoding="utf-8"?>
<a:theme xmlns:a="http://schemas.openxmlformats.org/drawingml/2006/main" name="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1250</Words>
  <Application>WPS 演示</Application>
  <PresentationFormat>宽屏</PresentationFormat>
  <Paragraphs>88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14</vt:i4>
      </vt:variant>
      <vt:variant>
        <vt:lpstr>幻灯片标题</vt:lpstr>
      </vt:variant>
      <vt:variant>
        <vt:i4>12</vt:i4>
      </vt:variant>
    </vt:vector>
  </HeadingPairs>
  <TitlesOfParts>
    <vt:vector size="37" baseType="lpstr">
      <vt:lpstr>Arial</vt:lpstr>
      <vt:lpstr>宋体</vt:lpstr>
      <vt:lpstr>Wingdings</vt:lpstr>
      <vt:lpstr>Arial</vt:lpstr>
      <vt:lpstr>微软雅黑</vt:lpstr>
      <vt:lpstr>Arial Unicode MS</vt:lpstr>
      <vt:lpstr>Segoe UI</vt:lpstr>
      <vt:lpstr>HarmonyOS Sans SC Black</vt:lpstr>
      <vt:lpstr>Segoe Print</vt:lpstr>
      <vt:lpstr>HarmonyOS Sans SC Light</vt:lpstr>
      <vt:lpstr>等线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13_自定义设计方案</vt:lpstr>
      <vt:lpstr>中国马克思主义与当代 复习大纲（2024秋）</vt:lpstr>
      <vt:lpstr>导论</vt:lpstr>
      <vt:lpstr>第一章当代世界经济</vt:lpstr>
      <vt:lpstr>第二章世界政治</vt:lpstr>
      <vt:lpstr>第三章当代世界文化</vt:lpstr>
      <vt:lpstr>第四章当代社会问题</vt:lpstr>
      <vt:lpstr>第五章当代生态环境</vt:lpstr>
      <vt:lpstr>第六章当代科学技术</vt:lpstr>
      <vt:lpstr>第七章当代资本主义</vt:lpstr>
      <vt:lpstr>第八章当代社会主义</vt:lpstr>
      <vt:lpstr>题型及分值</vt:lpstr>
      <vt:lpstr>预祝同学们取得好成绩！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李一</dc:creator>
  <cp:category>work report</cp:category>
  <cp:lastModifiedBy>学会遗忘</cp:lastModifiedBy>
  <cp:revision>337</cp:revision>
  <cp:lastPrinted>2017-10-17T16:00:00Z</cp:lastPrinted>
  <dcterms:created xsi:type="dcterms:W3CDTF">2017-10-17T16:00:00Z</dcterms:created>
  <dcterms:modified xsi:type="dcterms:W3CDTF">2024-11-26T03:05:26Z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  <property fmtid="{D5CDD505-2E9C-101B-9397-08002B2CF9AE}" pid="3" name="ICV">
    <vt:lpwstr>7C000AA7A35B4C1D8DAADB9C44F7D80C_13</vt:lpwstr>
  </property>
  <property fmtid="{D5CDD505-2E9C-101B-9397-08002B2CF9AE}" pid="4" name="KSOProductBuildVer">
    <vt:lpwstr>2052-12.1.0.18912</vt:lpwstr>
  </property>
</Properties>
</file>