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BB5A-0CE1-C944-B92B-C7DF7F549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CD/CI and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DEB0-9A39-C046-B6FD-93EF52DA9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DevOps </a:t>
            </a:r>
            <a:r>
              <a:rPr lang="en-US" sz="5400" dirty="0" err="1"/>
              <a:t>taks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34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978A-E266-1E46-821E-D3F2B6D7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CD/CI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4B6D8-729E-DF49-8B54-D4D5AFEA9BAF}"/>
              </a:ext>
            </a:extLst>
          </p:cNvPr>
          <p:cNvSpPr txBox="1"/>
          <p:nvPr/>
        </p:nvSpPr>
        <p:spPr>
          <a:xfrm>
            <a:off x="3076291" y="2125627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push code to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build is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Artifact is stored</a:t>
            </a:r>
          </a:p>
        </p:txBody>
      </p:sp>
      <p:pic>
        <p:nvPicPr>
          <p:cNvPr id="11" name="Content Placeholder 10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977B8F2A-B8D3-1F43-82F0-D5634243B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269" y="3289300"/>
            <a:ext cx="7010400" cy="1524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FFFF6-C15D-6D47-90CD-D70C00C4D142}"/>
              </a:ext>
            </a:extLst>
          </p:cNvPr>
          <p:cNvSpPr txBox="1"/>
          <p:nvPr/>
        </p:nvSpPr>
        <p:spPr>
          <a:xfrm>
            <a:off x="3422823" y="1482236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Build process:</a:t>
            </a:r>
          </a:p>
        </p:txBody>
      </p:sp>
    </p:spTree>
    <p:extLst>
      <p:ext uri="{BB962C8B-B14F-4D97-AF65-F5344CB8AC3E}">
        <p14:creationId xmlns:p14="http://schemas.microsoft.com/office/powerpoint/2010/main" val="11808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C2E-C05F-B94A-A738-8A1195E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CD/CI Pipeline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93D8D-9D03-3B46-A965-319A4A7B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10" y="3429000"/>
            <a:ext cx="8881189" cy="1903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B11A0-3A5C-6845-BE2A-F7151FA657DA}"/>
              </a:ext>
            </a:extLst>
          </p:cNvPr>
          <p:cNvSpPr txBox="1"/>
          <p:nvPr/>
        </p:nvSpPr>
        <p:spPr>
          <a:xfrm>
            <a:off x="2162432" y="1362065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EC2E0-4728-9646-9AE7-5A51DF871FC1}"/>
              </a:ext>
            </a:extLst>
          </p:cNvPr>
          <p:cNvSpPr txBox="1"/>
          <p:nvPr/>
        </p:nvSpPr>
        <p:spPr>
          <a:xfrm>
            <a:off x="2159666" y="2179095"/>
            <a:ext cx="787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deploy is triggered (manual or automatic from git)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Ansible code is downloading already compiled resources from </a:t>
            </a:r>
            <a:r>
              <a:rPr lang="en-US" dirty="0" err="1"/>
              <a:t>artifactory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and configuration is deployed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5773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EA56-97D4-754D-8A09-E8EA205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solution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A7770B-C177-6B49-895B-C326A26F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76" y="2819399"/>
            <a:ext cx="9737124" cy="3598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3035C-B4F0-3241-AC24-DCD9CE0584C6}"/>
              </a:ext>
            </a:extLst>
          </p:cNvPr>
          <p:cNvSpPr txBox="1"/>
          <p:nvPr/>
        </p:nvSpPr>
        <p:spPr>
          <a:xfrm>
            <a:off x="1618735" y="1952368"/>
            <a:ext cx="806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Installing and configuring different monitoring agents can happen with ansible</a:t>
            </a:r>
          </a:p>
          <a:p>
            <a:r>
              <a:rPr lang="en-US" dirty="0"/>
              <a:t>Creating dashboards and graphs is easy with </a:t>
            </a:r>
            <a:r>
              <a:rPr lang="en-US" dirty="0" err="1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24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55</TotalTime>
  <Words>81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CD/CI and monitoring</vt:lpstr>
      <vt:lpstr>CD/CI Pipeline</vt:lpstr>
      <vt:lpstr>CD/CI Pipeline</vt:lpstr>
      <vt:lpstr>Monitoring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CD/CI and monitoring</dc:title>
  <dc:creator>Richard Kovachev</dc:creator>
  <cp:lastModifiedBy>Richard Kovachev</cp:lastModifiedBy>
  <cp:revision>5</cp:revision>
  <dcterms:created xsi:type="dcterms:W3CDTF">2020-05-05T12:22:25Z</dcterms:created>
  <dcterms:modified xsi:type="dcterms:W3CDTF">2020-05-05T13:17:28Z</dcterms:modified>
</cp:coreProperties>
</file>