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59" r:id="rId5"/>
    <p:sldId id="260" r:id="rId6"/>
    <p:sldId id="261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86470" autoAdjust="0"/>
  </p:normalViewPr>
  <p:slideViewPr>
    <p:cSldViewPr showGuides="1">
      <p:cViewPr varScale="1">
        <p:scale>
          <a:sx n="71" d="100"/>
          <a:sy n="71" d="100"/>
        </p:scale>
        <p:origin x="306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7/22/2015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7/22/2015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lwilson.shinyapps.io/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Effectiveness of ASVAB Testing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4" y="533401"/>
            <a:ext cx="9296398" cy="1600200"/>
          </a:xfrm>
        </p:spPr>
        <p:txBody>
          <a:bodyPr/>
          <a:lstStyle/>
          <a:p>
            <a:r>
              <a:rPr lang="en-US" dirty="0"/>
              <a:t>Coursera:  Developing Data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American military recruits and trains a tremendous amount of new personnel every year.  To match people with skills, the armed forces recruits must take a test called the ASVAB.  This study will try to determine if the </a:t>
            </a:r>
            <a:r>
              <a:rPr lang="en-US" dirty="0" err="1"/>
              <a:t>the</a:t>
            </a:r>
            <a:r>
              <a:rPr lang="en-US" dirty="0"/>
              <a:t> ASVAB is an indicator of future success.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ASVAB was first introduced in 1968 and was adopted by all branches of the military in 1976. It underwent a major revision in 2002. In 2004, the test's percentile rank scoring system was renormalized, to ensure that a score of 50% really did represent doing better than exactly 50% of the test takers.</a:t>
            </a:r>
          </a:p>
          <a:p>
            <a:r>
              <a:rPr lang="en-US" dirty="0" smtClean="0"/>
              <a:t>This </a:t>
            </a:r>
            <a:r>
              <a:rPr lang="en-US" dirty="0"/>
              <a:t>application looks at ASVAB scores across three years and examines the difference in distribution between all students, students who successfully graduated and students who failed.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ASVAB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allows you to look at 3 years worth of data.  The data is broken up into 3 different groups:  </a:t>
            </a:r>
            <a:r>
              <a:rPr lang="en-US" dirty="0" smtClean="0"/>
              <a:t>All </a:t>
            </a:r>
            <a:r>
              <a:rPr lang="en-US" dirty="0"/>
              <a:t>data, Eliminations, and Grads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application can be accessed at: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</a:t>
            </a:r>
            <a:endParaRPr lang="en-US" dirty="0"/>
          </a:p>
        </p:txBody>
      </p:sp>
      <p:sp>
        <p:nvSpPr>
          <p:cNvPr id="4" name="Rectangle 3">
            <a:hlinkClick r:id="rId2"/>
          </p:cNvPr>
          <p:cNvSpPr/>
          <p:nvPr/>
        </p:nvSpPr>
        <p:spPr>
          <a:xfrm>
            <a:off x="1293812" y="3086562"/>
            <a:ext cx="377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http://tlwilson.shinyapps.io/Project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ASVAB is an indicator of suitability to the job being trained for, then the histogram should show a shift to the left when compared to All Data - and an even more pronounced shift when compared to students who successfully </a:t>
            </a:r>
            <a:r>
              <a:rPr lang="en-US" dirty="0" smtClean="0"/>
              <a:t>graduated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241</Words>
  <Application>Microsoft Office PowerPoint</Application>
  <PresentationFormat>Custom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Palatino Linotype</vt:lpstr>
      <vt:lpstr>Business strategy presentation</vt:lpstr>
      <vt:lpstr>Coursera:  Developing Data Products</vt:lpstr>
      <vt:lpstr>Background</vt:lpstr>
      <vt:lpstr>ASVAB</vt:lpstr>
      <vt:lpstr>The Application</vt:lpstr>
      <vt:lpstr>Expected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2015-07-23T02:20:53Z</dcterms:created>
  <dcterms:modified xsi:type="dcterms:W3CDTF">2015-07-23T02:26:01Z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