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435D7F-2651-4473-A069-67127AA1D7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2CEBF9-EA65-4570-A724-4075FAE897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88A4F7-251F-425B-B5CA-52CEFAD871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1751E6-D2E4-4118-BB08-45FF42EFB9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10EA68-D914-4F23-8675-B1BF8E0581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44F865-9F55-4599-90ED-973A42E4CB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204113-9EFB-4F88-9CAD-19117E131F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01E296-D036-4C50-9803-165B5927CA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D9D1A4-BCFF-4B1F-B786-CC12ED94DE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F21167-1D59-4492-8612-A7F9D713A2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8E8F30-4F40-4ACA-B7F5-2A272F1DDF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886549-88B9-4918-886E-4C8EB7CAA2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FreeSans"/>
              </a:rPr>
              <a:t>Click to edit the </a:t>
            </a:r>
            <a:r>
              <a:rPr b="0" lang="en-US" sz="4400" spc="-1" strike="noStrike">
                <a:solidFill>
                  <a:srgbClr val="ffffff"/>
                </a:solidFill>
                <a:latin typeface="FreeSans"/>
              </a:rPr>
              <a:t>title text format</a:t>
            </a:r>
            <a:endParaRPr b="0" lang="en-US" sz="4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FreeSans"/>
              </a:rPr>
              <a:t>Click to edit the outline text </a:t>
            </a:r>
            <a:r>
              <a:rPr b="0" lang="en-US" sz="3200" spc="-1" strike="noStrike">
                <a:solidFill>
                  <a:srgbClr val="ffffff"/>
                </a:solidFill>
                <a:latin typeface="FreeSans"/>
              </a:rPr>
              <a:t>format</a:t>
            </a: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FreeSans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FreeSans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FreeSans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FreeSans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FreeSans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FreeSans"/>
            </a:endParaRPr>
          </a:p>
          <a:p>
            <a:pPr lvl="4" marL="2160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FreeSan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FreeSans"/>
            </a:endParaRPr>
          </a:p>
          <a:p>
            <a:pPr lvl="5" marL="2592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FreeSan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FreeSans"/>
            </a:endParaRPr>
          </a:p>
          <a:p>
            <a:pPr lvl="6" marL="3024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FreeSan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Free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FreeSerif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Free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Free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FreeSerif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Free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FreeSerif"/>
              </a:defRPr>
            </a:lvl1pPr>
          </a:lstStyle>
          <a:p>
            <a:pPr indent="0" algn="r">
              <a:buNone/>
            </a:pPr>
            <a:fld id="{8AE39CED-C6CB-4228-AFE9-E7DD1B59DDD4}" type="slidenum">
              <a:rPr b="0" lang="en-US" sz="1400" spc="-1" strike="noStrike">
                <a:solidFill>
                  <a:srgbClr val="ffffff"/>
                </a:solidFill>
                <a:latin typeface="FreeSerif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Free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localhost:3000/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FreeSans"/>
              </a:rPr>
              <a:t>Web APIs</a:t>
            </a:r>
            <a:endParaRPr b="0" lang="en-US" sz="4400" spc="-1" strike="noStrike">
              <a:solidFill>
                <a:srgbClr val="ffffff"/>
              </a:solidFill>
              <a:latin typeface="Free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FreeSans"/>
              </a:rPr>
              <a:t>What is an API?</a:t>
            </a:r>
            <a:endParaRPr b="0" lang="en-US" sz="4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313200" y="2057400"/>
            <a:ext cx="9097560" cy="6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Bef>
                <a:spcPts val="1414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FreeSans"/>
              </a:rPr>
              <a:t>It stands for “Application </a:t>
            </a:r>
            <a:r>
              <a:rPr b="0" lang="en-US" sz="3200" spc="-1" strike="noStrike">
                <a:solidFill>
                  <a:srgbClr val="ffffff"/>
                </a:solidFill>
                <a:latin typeface="FreeSans"/>
              </a:rPr>
              <a:t>Programming Interface”</a:t>
            </a: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28600" y="3200400"/>
            <a:ext cx="5668560" cy="6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FreeSans"/>
              </a:rPr>
              <a:t>That sounds pretty generic...</a:t>
            </a: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5715000" y="3236400"/>
            <a:ext cx="3200400" cy="6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375840" indent="-281880" algn="ctr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FreeSans"/>
              </a:rPr>
              <a:t>it is! </a:t>
            </a:r>
            <a:r>
              <a:rPr b="0" lang="en-US" sz="3200" spc="-1" strike="noStrike">
                <a:solidFill>
                  <a:srgbClr val="ffffff"/>
                </a:solidFill>
                <a:latin typeface="FreeSans"/>
              </a:rPr>
              <a:t>(on </a:t>
            </a:r>
            <a:r>
              <a:rPr b="0" lang="en-US" sz="3200" spc="-1" strike="noStrike">
                <a:solidFill>
                  <a:srgbClr val="ffffff"/>
                </a:solidFill>
                <a:latin typeface="FreeSans"/>
              </a:rPr>
              <a:t>purp</a:t>
            </a:r>
            <a:r>
              <a:rPr b="0" lang="en-US" sz="3200" spc="-1" strike="noStrike">
                <a:solidFill>
                  <a:srgbClr val="ffffff"/>
                </a:solidFill>
                <a:latin typeface="FreeSans"/>
              </a:rPr>
              <a:t>ose)</a:t>
            </a: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2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42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991080" y="1134000"/>
            <a:ext cx="7924320" cy="412380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 txBox="1"/>
          <p:nvPr/>
        </p:nvSpPr>
        <p:spPr>
          <a:xfrm>
            <a:off x="457200" y="22608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FreeSans"/>
              </a:rPr>
              <a:t>Remember these?</a:t>
            </a:r>
            <a:endParaRPr b="0" lang="en-US" sz="4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4572000" y="1770840"/>
            <a:ext cx="4343400" cy="142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ffffff"/>
                </a:solidFill>
                <a:latin typeface="FreeSans"/>
              </a:rPr>
              <a:t>An interface is just a set of rules that we make as a programmer</a:t>
            </a: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" dur="2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FreeSans"/>
              </a:rPr>
              <a:t>Curl Example</a:t>
            </a:r>
            <a:endParaRPr b="0" lang="en-US" sz="4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2103840" y="2514600"/>
            <a:ext cx="589716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4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FreeSans"/>
              </a:rPr>
              <a:t>curl </a:t>
            </a:r>
            <a:r>
              <a:rPr b="0" lang="en-US" sz="3200" spc="-1" strike="noStrike">
                <a:solidFill>
                  <a:srgbClr val="ffffff"/>
                </a:solidFill>
                <a:latin typeface="FreeSans"/>
                <a:hlinkClick r:id="rId1"/>
              </a:rPr>
              <a:t>http://localhost:3000</a:t>
            </a:r>
            <a:r>
              <a:rPr b="0" lang="en-US" sz="3200" spc="-1" strike="noStrike">
                <a:solidFill>
                  <a:srgbClr val="ffffff"/>
                </a:solidFill>
                <a:latin typeface="FreeSans"/>
              </a:rPr>
              <a:t>/ -vv</a:t>
            </a:r>
            <a:endParaRPr b="0" lang="en-US" sz="3200" spc="-1" strike="noStrike">
              <a:solidFill>
                <a:srgbClr val="ffffff"/>
              </a:solidFill>
              <a:latin typeface="Free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">
  <a:themeElements>
    <a:clrScheme name="">
      <a:dk1>
        <a:srgbClr val="0000-1"/>
      </a:dk1>
      <a:lt1>
        <a:srgbClr val="0000-1"/>
      </a:lt1>
      <a:dk2>
        <a:srgbClr val="0000-1"/>
      </a:dk2>
      <a:lt2>
        <a:srgbClr val="0000-1"/>
      </a:lt2>
      <a:accent1>
        <a:srgbClr val="0000-1"/>
      </a:accent1>
      <a:accent2>
        <a:srgbClr val="0000-1"/>
      </a:accent2>
      <a:accent3>
        <a:srgbClr val="0000-1"/>
      </a:accent3>
      <a:accent4>
        <a:srgbClr val="0000-1"/>
      </a:accent4>
      <a:accent5>
        <a:srgbClr val="0000-1"/>
      </a:accent5>
      <a:accent6>
        <a:srgbClr val="0000-1"/>
      </a:accent6>
      <a:hlink>
        <a:srgbClr val="0000-1"/>
      </a:hlink>
      <a:folHlink>
        <a:srgbClr val="0000-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2023-04-19T21:54:12Z</dcterms:created>
  <dc:creator/>
  <dc:description/>
  <dc:language>en-US</dc:language>
  <cp:lastModifiedBy/>
  <dcterms:modified xsi:type="dcterms:W3CDTF">2023-04-19T23:35:41Z</dcterms:modified>
  <cp:revision>3</cp:revision>
  <dc:subject/>
  <dc:title/>
</cp:coreProperties>
</file>