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77" r:id="rId12"/>
    <p:sldId id="264" r:id="rId13"/>
    <p:sldId id="265" r:id="rId14"/>
    <p:sldId id="266" r:id="rId15"/>
    <p:sldId id="267" r:id="rId16"/>
    <p:sldId id="268" r:id="rId17"/>
    <p:sldId id="279" r:id="rId18"/>
    <p:sldId id="269" r:id="rId19"/>
    <p:sldId id="273" r:id="rId20"/>
    <p:sldId id="278" r:id="rId21"/>
    <p:sldId id="274" r:id="rId22"/>
    <p:sldId id="275" r:id="rId23"/>
    <p:sldId id="276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660D3E7-860E-4498-8DA0-6529540FCC31}">
          <p14:sldIdLst/>
        </p14:section>
        <p14:section name="开始页" id="{D7F086AE-54B2-49E4-8544-6DEC5B6669FA}">
          <p14:sldIdLst>
            <p14:sldId id="256"/>
            <p14:sldId id="257"/>
          </p14:sldIdLst>
        </p14:section>
        <p14:section name="watch的工程设置" id="{C536C644-FFE2-4726-A714-36AEFC40CD0C}">
          <p14:sldIdLst>
            <p14:sldId id="271"/>
            <p14:sldId id="258"/>
            <p14:sldId id="259"/>
            <p14:sldId id="260"/>
            <p14:sldId id="261"/>
          </p14:sldIdLst>
        </p14:section>
        <p14:section name="watch与主app的异同" id="{90DE73D7-E6B7-47A1-A841-8F4819A6653E}">
          <p14:sldIdLst>
            <p14:sldId id="272"/>
            <p14:sldId id="262"/>
            <p14:sldId id="263"/>
            <p14:sldId id="277"/>
            <p14:sldId id="264"/>
          </p14:sldIdLst>
        </p14:section>
        <p14:section name="watch与主app的交互方式" id="{E82FDD92-BBA9-4B9D-9B9A-EC306228D851}">
          <p14:sldIdLst>
            <p14:sldId id="265"/>
            <p14:sldId id="266"/>
            <p14:sldId id="267"/>
            <p14:sldId id="268"/>
            <p14:sldId id="279"/>
          </p14:sldIdLst>
        </p14:section>
        <p14:section name="定制化通知界面及消息处理规律" id="{0B5D8A5C-1A75-4ECC-AAD2-ED68CCD0B8D5}">
          <p14:sldIdLst>
            <p14:sldId id="269"/>
            <p14:sldId id="273"/>
            <p14:sldId id="278"/>
            <p14:sldId id="274"/>
            <p14:sldId id="275"/>
            <p14:sldId id="276"/>
          </p14:sldIdLst>
        </p14:section>
        <p14:section name="结束页" id="{E0F0F438-6BFF-4B19-9E93-63F9FB0D44E2}">
          <p14:sldIdLst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0351" autoAdjust="0"/>
  </p:normalViewPr>
  <p:slideViewPr>
    <p:cSldViewPr snapToGrid="0">
      <p:cViewPr>
        <p:scale>
          <a:sx n="123" d="100"/>
          <a:sy n="123" d="100"/>
        </p:scale>
        <p:origin x="-1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32A2-BD8A-464F-8FF8-CEC7DB2FF4E8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9A99E-4215-4286-B5D6-C794176F1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0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A99E-4215-4286-B5D6-C794176F13E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8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A99E-4215-4286-B5D6-C794176F13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7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US" altLang="zh-CN" dirty="0"/>
              <a:t>Bundle name</a:t>
            </a:r>
            <a:r>
              <a:rPr lang="zh-CN" altLang="zh-CN" dirty="0"/>
              <a:t>：简单来说就是</a:t>
            </a:r>
            <a:r>
              <a:rPr lang="en-US" altLang="zh-CN" dirty="0"/>
              <a:t> App </a:t>
            </a:r>
            <a:r>
              <a:rPr lang="zh-CN" altLang="zh-CN" dirty="0"/>
              <a:t>安装到</a:t>
            </a:r>
            <a:r>
              <a:rPr lang="en-US" altLang="zh-CN" dirty="0"/>
              <a:t> 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zh-CN" altLang="zh-CN" dirty="0"/>
              <a:t>机子里的</a:t>
            </a:r>
            <a:r>
              <a:rPr lang="en-US" altLang="zh-CN" dirty="0"/>
              <a:t> App </a:t>
            </a:r>
            <a:r>
              <a:rPr lang="zh-CN" altLang="zh-CN" dirty="0"/>
              <a:t>文件夹名。（可修改为中文</a:t>
            </a:r>
            <a:r>
              <a:rPr lang="zh-CN" altLang="zh-CN" dirty="0" smtClean="0"/>
              <a:t>）</a:t>
            </a:r>
            <a:r>
              <a:rPr lang="en-US" altLang="zh-CN" dirty="0" smtClean="0"/>
              <a:t>-------------</a:t>
            </a:r>
            <a:r>
              <a:rPr lang="en-US" altLang="zh-CN" dirty="0" err="1" smtClean="0"/>
              <a:t>infoi.plist</a:t>
            </a:r>
            <a:endParaRPr lang="zh-CN" altLang="zh-CN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dirty="0"/>
              <a:t>Bundle Display name</a:t>
            </a:r>
            <a:r>
              <a:rPr lang="zh-CN" altLang="zh-CN" dirty="0"/>
              <a:t>：真正显示到用户屏幕上的</a:t>
            </a:r>
            <a:r>
              <a:rPr lang="en-US" altLang="zh-CN" dirty="0"/>
              <a:t> App </a:t>
            </a:r>
            <a:r>
              <a:rPr lang="zh-CN" altLang="zh-CN" dirty="0"/>
              <a:t>名称。（可修改为中文</a:t>
            </a:r>
            <a:r>
              <a:rPr lang="zh-CN" altLang="zh-CN" dirty="0" smtClean="0"/>
              <a:t>）</a:t>
            </a:r>
            <a:r>
              <a:rPr lang="en-US" altLang="zh-CN" dirty="0" smtClean="0"/>
              <a:t>-------------</a:t>
            </a:r>
            <a:r>
              <a:rPr lang="en-US" altLang="zh-CN" dirty="0" err="1" smtClean="0"/>
              <a:t>info.plist</a:t>
            </a:r>
            <a:endParaRPr lang="zh-CN" altLang="zh-CN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dirty="0"/>
              <a:t>Executable name</a:t>
            </a:r>
            <a:r>
              <a:rPr lang="zh-CN" altLang="zh-CN" dirty="0"/>
              <a:t>：执行程序名，默认与</a:t>
            </a:r>
            <a:r>
              <a:rPr lang="en-US" altLang="zh-CN" dirty="0"/>
              <a:t> PRODUCT_NAME </a:t>
            </a:r>
            <a:r>
              <a:rPr lang="zh-CN" altLang="zh-CN" dirty="0"/>
              <a:t>一致。（一般不修改</a:t>
            </a:r>
            <a:r>
              <a:rPr lang="zh-CN" altLang="zh-CN" dirty="0" smtClean="0"/>
              <a:t>）</a:t>
            </a:r>
            <a:r>
              <a:rPr lang="en-US" altLang="zh-CN" dirty="0" smtClean="0"/>
              <a:t>-------------</a:t>
            </a:r>
            <a:r>
              <a:rPr lang="en-US" altLang="zh-CN" dirty="0" err="1" smtClean="0"/>
              <a:t>info.plist</a:t>
            </a:r>
            <a:endParaRPr lang="zh-CN" altLang="zh-CN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dirty="0"/>
              <a:t>Product name</a:t>
            </a:r>
            <a:r>
              <a:rPr lang="zh-CN" altLang="zh-CN" dirty="0"/>
              <a:t>：用来统一设置的，默认上面三者的名字都取这个值。（一般取为英文，中文会引起编译问题和</a:t>
            </a:r>
            <a:r>
              <a:rPr lang="en-US" altLang="zh-CN" dirty="0"/>
              <a:t>crash</a:t>
            </a:r>
            <a:r>
              <a:rPr lang="zh-CN" altLang="zh-CN" dirty="0"/>
              <a:t>解析问题</a:t>
            </a:r>
            <a:r>
              <a:rPr lang="zh-CN" altLang="zh-CN" dirty="0" smtClean="0"/>
              <a:t>）</a:t>
            </a:r>
            <a:r>
              <a:rPr lang="en-US" altLang="zh-CN" dirty="0" smtClean="0"/>
              <a:t>------------build setting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  <a:p>
            <a:r>
              <a:rPr lang="zh-CN" altLang="zh-CN" dirty="0" smtClean="0"/>
              <a:t>但</a:t>
            </a:r>
            <a:r>
              <a:rPr lang="zh-CN" altLang="zh-CN" dirty="0"/>
              <a:t>对于</a:t>
            </a:r>
            <a:r>
              <a:rPr lang="en-US" altLang="zh-CN" dirty="0"/>
              <a:t>watch</a:t>
            </a:r>
            <a:r>
              <a:rPr lang="zh-CN" altLang="zh-CN" dirty="0"/>
              <a:t>来说，设置有所不同。在</a:t>
            </a:r>
            <a:r>
              <a:rPr lang="en-US" altLang="zh-CN" dirty="0"/>
              <a:t>app</a:t>
            </a:r>
            <a:r>
              <a:rPr lang="zh-CN" altLang="zh-CN" dirty="0"/>
              <a:t>上显示的名字，依然是</a:t>
            </a:r>
            <a:r>
              <a:rPr lang="en-US" altLang="zh-CN" dirty="0"/>
              <a:t>Bundle Display name</a:t>
            </a:r>
            <a:r>
              <a:rPr lang="zh-CN" altLang="zh-CN" dirty="0"/>
              <a:t>。但是在</a:t>
            </a:r>
            <a:r>
              <a:rPr lang="en-US" altLang="zh-CN" dirty="0"/>
              <a:t>watch</a:t>
            </a:r>
            <a:r>
              <a:rPr lang="zh-CN" altLang="zh-CN" dirty="0"/>
              <a:t>的</a:t>
            </a:r>
            <a:r>
              <a:rPr lang="en-US" altLang="zh-CN" dirty="0"/>
              <a:t>iPhone setting</a:t>
            </a:r>
            <a:r>
              <a:rPr lang="zh-CN" altLang="zh-CN" dirty="0"/>
              <a:t>界面中显示的名字是</a:t>
            </a:r>
            <a:r>
              <a:rPr lang="en-US" altLang="zh-CN" dirty="0"/>
              <a:t>Bundle name</a:t>
            </a:r>
            <a:r>
              <a:rPr lang="zh-CN" altLang="zh-CN" dirty="0"/>
              <a:t>，且是在主</a:t>
            </a:r>
            <a:r>
              <a:rPr lang="en-US" altLang="zh-CN" dirty="0"/>
              <a:t>APP</a:t>
            </a:r>
            <a:r>
              <a:rPr lang="zh-CN" altLang="zh-CN" dirty="0"/>
              <a:t>中设置的</a:t>
            </a:r>
            <a:r>
              <a:rPr lang="en-US" altLang="zh-CN" dirty="0"/>
              <a:t>Bundle </a:t>
            </a:r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A99E-4215-4286-B5D6-C794176F13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3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A99E-4215-4286-B5D6-C794176F13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01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帧动画，你只要加入一个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，是它的</a:t>
            </a:r>
            <a:r>
              <a:rPr lang="en-US" altLang="zh-CN" dirty="0" smtClean="0"/>
              <a:t>Animate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YES</a:t>
            </a:r>
            <a:r>
              <a:rPr lang="zh-CN" altLang="en-US" dirty="0" smtClean="0"/>
              <a:t>，并将相应的图片资源命名为：名字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数字编号（从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包括界面之间的跳转部分，也有采用</a:t>
            </a:r>
            <a:r>
              <a:rPr lang="en-US" altLang="zh-CN" dirty="0" err="1" smtClean="0"/>
              <a:t>storyBoard</a:t>
            </a:r>
            <a:r>
              <a:rPr lang="zh-CN" altLang="en-US" dirty="0" smtClean="0"/>
              <a:t>实现的。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A99E-4215-4286-B5D6-C794176F13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54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self.jdTable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setNumberOfRows</a:t>
            </a:r>
            <a:r>
              <a:rPr lang="en-US" altLang="zh-CN" dirty="0" smtClean="0"/>
              <a:t>: [orders count] </a:t>
            </a:r>
            <a:r>
              <a:rPr lang="en-US" altLang="zh-CN" dirty="0" err="1" smtClean="0"/>
              <a:t>withRowType</a:t>
            </a:r>
            <a:r>
              <a:rPr lang="en-US" altLang="zh-CN" dirty="0" smtClean="0"/>
              <a:t>: </a:t>
            </a:r>
            <a:r>
              <a:rPr lang="en-US" altLang="zh-CN" dirty="0" err="1" smtClean="0"/>
              <a:t>rowType</a:t>
            </a:r>
            <a:r>
              <a:rPr lang="en-US" altLang="zh-CN" dirty="0" smtClean="0"/>
              <a:t>];</a:t>
            </a:r>
            <a:br>
              <a:rPr lang="en-US" altLang="zh-CN" dirty="0" smtClean="0"/>
            </a:br>
            <a:r>
              <a:rPr lang="en-US" altLang="zh-CN" dirty="0" smtClean="0"/>
              <a:t>        </a:t>
            </a:r>
            <a:r>
              <a:rPr lang="en-US" altLang="zh-CN" dirty="0" err="1" smtClean="0"/>
              <a:t>NSMutableArray</a:t>
            </a:r>
            <a:r>
              <a:rPr lang="en-US" altLang="zh-CN" dirty="0" smtClean="0"/>
              <a:t> *</a:t>
            </a:r>
            <a:r>
              <a:rPr lang="en-US" altLang="zh-CN" dirty="0" err="1" smtClean="0"/>
              <a:t>imgArr</a:t>
            </a:r>
            <a:r>
              <a:rPr lang="en-US" altLang="zh-CN" dirty="0" smtClean="0"/>
              <a:t> = [</a:t>
            </a:r>
            <a:r>
              <a:rPr lang="en-US" altLang="zh-CN" dirty="0" err="1" smtClean="0"/>
              <a:t>NSMutableArray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arrayWithCapacity</a:t>
            </a:r>
            <a:r>
              <a:rPr lang="en-US" altLang="zh-CN" dirty="0" smtClean="0"/>
              <a:t>: 1];</a:t>
            </a:r>
            <a:br>
              <a:rPr lang="en-US" altLang="zh-CN" dirty="0" smtClean="0"/>
            </a:br>
            <a:r>
              <a:rPr lang="en-US" altLang="zh-CN" dirty="0" smtClean="0"/>
              <a:t>        for 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 = 0; 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 &lt; </a:t>
            </a:r>
            <a:r>
              <a:rPr lang="en-US" altLang="zh-CN" dirty="0" err="1" smtClean="0"/>
              <a:t>self.jdTable.numberOfRows</a:t>
            </a:r>
            <a:r>
              <a:rPr lang="en-US" altLang="zh-CN" dirty="0" smtClean="0"/>
              <a:t>; 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  <a:br>
              <a:rPr lang="en-US" altLang="zh-CN" dirty="0" smtClean="0"/>
            </a:br>
            <a:r>
              <a:rPr lang="en-US" altLang="zh-CN" dirty="0" smtClean="0"/>
              <a:t>        {</a:t>
            </a:r>
            <a:br>
              <a:rPr lang="en-US" altLang="zh-CN" dirty="0" smtClean="0"/>
            </a:br>
            <a:r>
              <a:rPr lang="en-US" altLang="zh-CN" dirty="0" smtClean="0"/>
              <a:t>            </a:t>
            </a:r>
            <a:r>
              <a:rPr lang="en-US" altLang="zh-CN" dirty="0" err="1" smtClean="0"/>
              <a:t>JDTableCell</a:t>
            </a:r>
            <a:r>
              <a:rPr lang="en-US" altLang="zh-CN" dirty="0" smtClean="0"/>
              <a:t> *cell = [</a:t>
            </a:r>
            <a:r>
              <a:rPr lang="en-US" altLang="zh-CN" dirty="0" err="1" smtClean="0"/>
              <a:t>self.jdTable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rowControllerAtIndex</a:t>
            </a:r>
            <a:r>
              <a:rPr lang="en-US" altLang="zh-CN" dirty="0" smtClean="0"/>
              <a:t>: 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br>
              <a:rPr lang="en-US" altLang="zh-CN" dirty="0" smtClean="0"/>
            </a:br>
            <a:r>
              <a:rPr lang="en-US" altLang="zh-CN" dirty="0" smtClean="0"/>
              <a:t>            [cell </a:t>
            </a:r>
            <a:r>
              <a:rPr lang="en-US" altLang="zh-CN" dirty="0" err="1" smtClean="0"/>
              <a:t>loadCellUIWithOrder</a:t>
            </a:r>
            <a:r>
              <a:rPr lang="en-US" altLang="zh-CN" dirty="0" smtClean="0"/>
              <a:t>: orders[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]];</a:t>
            </a:r>
            <a:br>
              <a:rPr lang="en-US" altLang="zh-CN" dirty="0" smtClean="0"/>
            </a:br>
            <a:r>
              <a:rPr lang="en-US" altLang="zh-CN" dirty="0" smtClean="0"/>
              <a:t>            if([[orders[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 </a:t>
            </a:r>
            <a:r>
              <a:rPr lang="en-US" altLang="zh-CN" dirty="0" err="1" smtClean="0"/>
              <a:t>urlArray</a:t>
            </a:r>
            <a:r>
              <a:rPr lang="en-US" altLang="zh-CN" dirty="0" smtClean="0"/>
              <a:t>] count] &gt; 0)</a:t>
            </a:r>
            <a:br>
              <a:rPr lang="en-US" altLang="zh-CN" dirty="0" smtClean="0"/>
            </a:br>
            <a:r>
              <a:rPr lang="en-US" altLang="zh-CN" dirty="0" smtClean="0"/>
              <a:t>            {</a:t>
            </a:r>
            <a:br>
              <a:rPr lang="en-US" altLang="zh-CN" dirty="0" smtClean="0"/>
            </a:br>
            <a:r>
              <a:rPr lang="en-US" altLang="zh-CN" dirty="0" smtClean="0"/>
              <a:t>                [</a:t>
            </a:r>
            <a:r>
              <a:rPr lang="en-US" altLang="zh-CN" dirty="0" err="1" smtClean="0"/>
              <a:t>imgArr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addObject</a:t>
            </a:r>
            <a:r>
              <a:rPr lang="en-US" altLang="zh-CN" dirty="0" smtClean="0"/>
              <a:t>: [orders[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 </a:t>
            </a:r>
            <a:r>
              <a:rPr lang="en-US" altLang="zh-CN" dirty="0" err="1" smtClean="0"/>
              <a:t>urlArray</a:t>
            </a:r>
            <a:r>
              <a:rPr lang="en-US" altLang="zh-CN" dirty="0" smtClean="0"/>
              <a:t>][0]];</a:t>
            </a:r>
            <a:br>
              <a:rPr lang="en-US" altLang="zh-CN" dirty="0" smtClean="0"/>
            </a:br>
            <a:r>
              <a:rPr lang="en-US" altLang="zh-CN" dirty="0" smtClean="0"/>
              <a:t>            }</a:t>
            </a:r>
            <a:br>
              <a:rPr lang="en-US" altLang="zh-CN" dirty="0" smtClean="0"/>
            </a:br>
            <a:r>
              <a:rPr lang="en-US" altLang="zh-CN" dirty="0" smtClean="0"/>
              <a:t>        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A99E-4215-4286-B5D6-C794176F13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1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顺带可以说一下，</a:t>
            </a:r>
            <a:r>
              <a:rPr lang="en-US" altLang="zh-CN" dirty="0" smtClean="0"/>
              <a:t>app groups</a:t>
            </a:r>
            <a:r>
              <a:rPr lang="zh-CN" altLang="en-US" dirty="0" smtClean="0"/>
              <a:t>本质上是一个以共享文件夹的形式存在的东西，在越狱的情况下可以被查找到，因此最好对里面的数据内容进行加密。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A99E-4215-4286-B5D6-C794176F13E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3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可以简述一下这个的作用：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用于获取经纬度等，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自身无法获取的数据以及短暂的数据交互。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用于打开特定的页面。</a:t>
            </a:r>
            <a:r>
              <a:rPr lang="en-US" altLang="zh-CN" dirty="0" smtClean="0"/>
              <a:t> [[</a:t>
            </a:r>
            <a:r>
              <a:rPr lang="en-US" altLang="zh-CN" dirty="0" err="1" smtClean="0"/>
              <a:t>ProductManager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sharedProductManager</a:t>
            </a:r>
            <a:r>
              <a:rPr lang="en-US" altLang="zh-CN" dirty="0" smtClean="0"/>
              <a:t>] </a:t>
            </a:r>
            <a:r>
              <a:rPr lang="en-US" altLang="zh-CN" dirty="0" err="1" smtClean="0"/>
              <a:t>showProductDetailWithWareId</a:t>
            </a:r>
            <a:r>
              <a:rPr lang="en-US" altLang="zh-CN" dirty="0" smtClean="0"/>
              <a:t>: [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objectForKey</a:t>
            </a:r>
            <a:r>
              <a:rPr lang="en-US" altLang="zh-CN" dirty="0" smtClean="0"/>
              <a:t>: @"</a:t>
            </a:r>
            <a:r>
              <a:rPr lang="en-US" altLang="zh-CN" dirty="0" err="1" smtClean="0"/>
              <a:t>wareId</a:t>
            </a:r>
            <a:r>
              <a:rPr lang="en-US" altLang="zh-CN" dirty="0" smtClean="0"/>
              <a:t>"]];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9A99E-4215-4286-B5D6-C794176F13E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7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Watch</a:t>
            </a:r>
            <a:r>
              <a:rPr lang="zh-CN" altLang="en-US" dirty="0" smtClean="0"/>
              <a:t>开发分享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r>
              <a:rPr lang="en-US" altLang="zh-CN" dirty="0" smtClean="0"/>
              <a:t>														</a:t>
            </a:r>
            <a:r>
              <a:rPr lang="zh-CN" altLang="en-US" dirty="0" smtClean="0"/>
              <a:t>日期：</a:t>
            </a:r>
            <a:r>
              <a:rPr lang="en-US" altLang="zh-CN" dirty="0" smtClean="0"/>
              <a:t>2015-08-29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1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CN" altLang="en-US" dirty="0"/>
              <a:t>界面绘制上的差异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的界面显示都是通过</a:t>
            </a:r>
            <a:r>
              <a:rPr lang="en-US" altLang="zh-CN" dirty="0" err="1" smtClean="0"/>
              <a:t>storyBoard</a:t>
            </a:r>
            <a:r>
              <a:rPr lang="zh-CN" altLang="en-US" dirty="0" smtClean="0"/>
              <a:t>实现的，不能通过代码动态添加控件。（</a:t>
            </a:r>
            <a:r>
              <a:rPr lang="en-US" altLang="zh-CN" dirty="0" err="1" smtClean="0"/>
              <a:t>MenuItem</a:t>
            </a:r>
            <a:r>
              <a:rPr lang="zh-CN" altLang="en-US" dirty="0" smtClean="0"/>
              <a:t>除外）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storyBoard</a:t>
            </a:r>
            <a:r>
              <a:rPr lang="zh-CN" altLang="en-US" dirty="0" smtClean="0"/>
              <a:t>中，界面元素是不能重叠的。最重要的排版元素是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。用于把组件格式化。</a:t>
            </a:r>
            <a:endParaRPr lang="en-US" altLang="zh-CN" dirty="0" smtClean="0"/>
          </a:p>
          <a:p>
            <a:r>
              <a:rPr lang="zh-CN" altLang="en-US" dirty="0" smtClean="0"/>
              <a:t>可以把组件全部添加到界面上去，控制添加的顺序，然后在代码中通过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来显示不同的效果。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支持动画，但是支持帧动画。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9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界面绘制上的差异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UITableView</a:t>
            </a:r>
            <a:r>
              <a:rPr lang="zh-CN" altLang="en-US" dirty="0" smtClean="0"/>
              <a:t>的使用   </a:t>
            </a:r>
            <a:r>
              <a:rPr lang="en-US" altLang="zh-CN" dirty="0" smtClean="0">
                <a:sym typeface="Wingdings" pitchFamily="2" charset="2"/>
              </a:rPr>
              <a:t>   </a:t>
            </a:r>
            <a:r>
              <a:rPr lang="en-US" altLang="zh-CN" dirty="0" err="1" smtClean="0">
                <a:sym typeface="Wingdings" pitchFamily="2" charset="2"/>
              </a:rPr>
              <a:t>WKInterfaceTable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/>
              <a:t>对象必须在</a:t>
            </a:r>
            <a:r>
              <a:rPr lang="en-US" altLang="zh-CN" dirty="0" smtClean="0"/>
              <a:t>storyboard</a:t>
            </a:r>
            <a:r>
              <a:rPr lang="zh-CN" altLang="en-US" dirty="0" smtClean="0"/>
              <a:t>中绘制出来</a:t>
            </a:r>
            <a:endParaRPr lang="en-US" altLang="zh-CN" dirty="0" smtClean="0"/>
          </a:p>
          <a:p>
            <a:r>
              <a:rPr lang="zh-CN" altLang="en-US" dirty="0" smtClean="0"/>
              <a:t>所有可能的</a:t>
            </a:r>
            <a:r>
              <a:rPr lang="en-US" altLang="zh-CN" dirty="0" err="1" smtClean="0"/>
              <a:t>ViewCell</a:t>
            </a:r>
            <a:r>
              <a:rPr lang="zh-CN" altLang="en-US" dirty="0" smtClean="0"/>
              <a:t>都必须在该</a:t>
            </a:r>
            <a:r>
              <a:rPr lang="en-US" altLang="zh-CN" dirty="0" err="1" smtClean="0"/>
              <a:t>tableview</a:t>
            </a:r>
            <a:r>
              <a:rPr lang="zh-CN" altLang="en-US" dirty="0" smtClean="0"/>
              <a:t>中画出来，包括其内的布局等</a:t>
            </a:r>
            <a:endParaRPr lang="en-US" altLang="zh-CN" dirty="0" smtClean="0"/>
          </a:p>
          <a:p>
            <a:r>
              <a:rPr lang="zh-CN" altLang="en-US" dirty="0" smtClean="0"/>
              <a:t>对每个</a:t>
            </a:r>
            <a:r>
              <a:rPr lang="en-US" altLang="zh-CN" dirty="0" err="1" smtClean="0"/>
              <a:t>ViewCell</a:t>
            </a:r>
            <a:r>
              <a:rPr lang="zh-CN" altLang="en-US" dirty="0" smtClean="0"/>
              <a:t>分配一个</a:t>
            </a:r>
            <a:r>
              <a:rPr lang="en-US" altLang="zh-CN" dirty="0" smtClean="0"/>
              <a:t>Identifier</a:t>
            </a:r>
          </a:p>
          <a:p>
            <a:r>
              <a:rPr lang="zh-CN" altLang="en-US" dirty="0" smtClean="0"/>
              <a:t>在使用时，通过</a:t>
            </a:r>
            <a:r>
              <a:rPr lang="en-US" altLang="zh-CN" dirty="0"/>
              <a:t>-</a:t>
            </a:r>
            <a:r>
              <a:rPr lang="en-US" altLang="zh-CN" dirty="0" smtClean="0"/>
              <a:t>(</a:t>
            </a:r>
            <a:r>
              <a:rPr lang="en-US" altLang="zh-CN" dirty="0"/>
              <a:t>void)</a:t>
            </a:r>
            <a:r>
              <a:rPr lang="en-US" altLang="zh-CN" dirty="0" err="1"/>
              <a:t>setNumberOfRows</a:t>
            </a:r>
            <a:r>
              <a:rPr lang="en-US" altLang="zh-CN" dirty="0"/>
              <a:t>:(</a:t>
            </a:r>
            <a:r>
              <a:rPr lang="en-US" altLang="zh-CN" dirty="0" err="1"/>
              <a:t>NSInteger</a:t>
            </a:r>
            <a:r>
              <a:rPr lang="en-US" altLang="zh-CN" dirty="0"/>
              <a:t>)</a:t>
            </a:r>
            <a:r>
              <a:rPr lang="en-US" altLang="zh-CN" dirty="0" err="1"/>
              <a:t>numberOfRows</a:t>
            </a:r>
            <a:r>
              <a:rPr lang="en-US" altLang="zh-CN" dirty="0"/>
              <a:t> </a:t>
            </a:r>
            <a:r>
              <a:rPr lang="en-US" altLang="zh-CN" dirty="0" err="1"/>
              <a:t>withRowType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 *)</a:t>
            </a:r>
            <a:r>
              <a:rPr lang="en-US" altLang="zh-CN" dirty="0" err="1"/>
              <a:t>rowType</a:t>
            </a:r>
            <a:r>
              <a:rPr lang="en-US" altLang="zh-CN" dirty="0"/>
              <a:t>;  </a:t>
            </a:r>
            <a:r>
              <a:rPr lang="zh-CN" altLang="en-US" dirty="0" smtClean="0"/>
              <a:t>可以设置行数以及对应的</a:t>
            </a:r>
            <a:r>
              <a:rPr lang="en-US" altLang="zh-CN" dirty="0" err="1" smtClean="0"/>
              <a:t>ViewCell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然后再通过</a:t>
            </a:r>
            <a:r>
              <a:rPr lang="en-US" altLang="zh-CN" dirty="0" err="1" smtClean="0"/>
              <a:t>tableView</a:t>
            </a:r>
            <a:r>
              <a:rPr lang="zh-CN" altLang="en-US" dirty="0" smtClean="0"/>
              <a:t>获取已初始化的</a:t>
            </a:r>
            <a:r>
              <a:rPr lang="en-US" altLang="zh-CN" dirty="0" err="1" smtClean="0"/>
              <a:t>ViewCell</a:t>
            </a:r>
            <a:r>
              <a:rPr lang="zh-CN" altLang="en-US" dirty="0" smtClean="0"/>
              <a:t>并对他进行定制化操作。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3" name="Picture 1" descr="E:\个人文档\QQ\673302055\Image\C2C\2THYO7~]B5KK1Z11%]9T_S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76" y="1689316"/>
            <a:ext cx="1400175" cy="481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7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可用库的差异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目前在</a:t>
            </a:r>
            <a:r>
              <a:rPr lang="en-US" altLang="zh-CN" dirty="0" smtClean="0"/>
              <a:t>OS1</a:t>
            </a:r>
            <a:r>
              <a:rPr lang="zh-CN" altLang="en-US" dirty="0" smtClean="0"/>
              <a:t>中，库都是可用的，因为逻辑代码实际是在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上执行的。但具体执行的时候是在不同的沙盒中的。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OS2</a:t>
            </a:r>
            <a:r>
              <a:rPr lang="zh-CN" altLang="en-US" dirty="0" smtClean="0"/>
              <a:t>中，由于支持</a:t>
            </a:r>
            <a:r>
              <a:rPr lang="en-US" altLang="zh-CN" dirty="0" smtClean="0"/>
              <a:t>watch </a:t>
            </a:r>
            <a:r>
              <a:rPr lang="zh-CN" altLang="en-US" dirty="0" smtClean="0"/>
              <a:t>的独立应用，很多库都不再支持（或者只支持阉割版），如果要按照</a:t>
            </a:r>
            <a:r>
              <a:rPr lang="en-US" altLang="zh-CN" dirty="0" smtClean="0"/>
              <a:t>OS2</a:t>
            </a:r>
            <a:r>
              <a:rPr lang="zh-CN" altLang="en-US" dirty="0" smtClean="0"/>
              <a:t>的形式开发应用，代码的埋点部分和与主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数据交互部分可能需要大改。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6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与主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的交互方式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App Groups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OpenParentApplication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Hand off</a:t>
            </a:r>
            <a:r>
              <a:rPr lang="zh-CN" altLang="en-US" dirty="0"/>
              <a:t>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 Groups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pic>
        <p:nvPicPr>
          <p:cNvPr id="1026" name="Picture 2" descr="一种同步登录态的技术专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82" y="1919369"/>
            <a:ext cx="5286375" cy="369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81986" y="1919368"/>
            <a:ext cx="50385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操作步骤：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在开发者账号中添加一个</a:t>
            </a:r>
            <a:r>
              <a:rPr lang="en-US" altLang="zh-CN" dirty="0" smtClean="0"/>
              <a:t>app groups</a:t>
            </a:r>
            <a:r>
              <a:rPr lang="zh-CN" altLang="en-US" dirty="0" smtClean="0"/>
              <a:t>，并在</a:t>
            </a:r>
            <a:endParaRPr lang="en-US" altLang="zh-CN" dirty="0" smtClean="0"/>
          </a:p>
          <a:p>
            <a:r>
              <a:rPr lang="zh-CN" altLang="en-US" dirty="0" smtClean="0"/>
              <a:t>相应的</a:t>
            </a:r>
            <a:r>
              <a:rPr lang="en-US" altLang="zh-CN" dirty="0" smtClean="0"/>
              <a:t>provisioning profile</a:t>
            </a:r>
            <a:r>
              <a:rPr lang="zh-CN" altLang="en-US" dirty="0" smtClean="0"/>
              <a:t>中启用。（需要主</a:t>
            </a:r>
            <a:endParaRPr lang="en-US" altLang="zh-CN" dirty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watch app</a:t>
            </a:r>
            <a:r>
              <a:rPr lang="zh-CN" altLang="en-US" dirty="0" smtClean="0"/>
              <a:t>均启用）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capability</a:t>
            </a:r>
            <a:r>
              <a:rPr lang="zh-CN" altLang="en-US" dirty="0" smtClean="0"/>
              <a:t>中启用</a:t>
            </a:r>
            <a:r>
              <a:rPr lang="en-US" altLang="zh-CN" dirty="0" smtClean="0"/>
              <a:t>app groups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在代码中可以通过</a:t>
            </a:r>
            <a:r>
              <a:rPr lang="en-US" altLang="zh-CN" dirty="0" err="1" smtClean="0"/>
              <a:t>NSUserDafaults</a:t>
            </a:r>
            <a:r>
              <a:rPr lang="zh-CN" altLang="en-US" dirty="0" smtClean="0"/>
              <a:t>获取到指定</a:t>
            </a:r>
            <a:endParaRPr lang="en-US" altLang="zh-CN" dirty="0" smtClean="0"/>
          </a:p>
          <a:p>
            <a:r>
              <a:rPr lang="zh-CN" altLang="en-US" dirty="0" smtClean="0"/>
              <a:t>名称的</a:t>
            </a:r>
            <a:r>
              <a:rPr lang="en-US" altLang="zh-CN" dirty="0" smtClean="0"/>
              <a:t>app groups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CFNotificationCenter</a:t>
            </a:r>
            <a:r>
              <a:rPr lang="zh-CN" altLang="en-US" dirty="0" smtClean="0"/>
              <a:t>注册系统级通知</a:t>
            </a:r>
            <a:endParaRPr lang="en-US" altLang="zh-CN" dirty="0" smtClean="0"/>
          </a:p>
          <a:p>
            <a:r>
              <a:rPr lang="zh-CN" altLang="en-US" dirty="0" smtClean="0"/>
              <a:t>（可以实现跨应用级别的通知，因此名称一定</a:t>
            </a:r>
            <a:endParaRPr lang="en-US" altLang="zh-CN" dirty="0" smtClean="0"/>
          </a:p>
          <a:p>
            <a:r>
              <a:rPr lang="zh-CN" altLang="en-US" dirty="0" smtClean="0"/>
              <a:t>要取得长一点）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3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openParentApplication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8035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客户端需要实现：</a:t>
            </a:r>
            <a:endParaRPr lang="en-US" altLang="zh-CN" dirty="0" smtClean="0"/>
          </a:p>
          <a:p>
            <a:r>
              <a:rPr lang="en-US" altLang="zh-CN" dirty="0" smtClean="0"/>
              <a:t>+ </a:t>
            </a:r>
            <a:r>
              <a:rPr lang="en-US" altLang="zh-CN" dirty="0"/>
              <a:t>(BOOL)</a:t>
            </a:r>
            <a:r>
              <a:rPr lang="en-US" altLang="zh-CN" dirty="0" err="1"/>
              <a:t>openParentApplication</a:t>
            </a:r>
            <a:r>
              <a:rPr lang="en-US" altLang="zh-CN" dirty="0"/>
              <a:t>:(</a:t>
            </a:r>
            <a:r>
              <a:rPr lang="en-US" altLang="zh-CN" dirty="0" err="1"/>
              <a:t>NSDictionary</a:t>
            </a:r>
            <a:r>
              <a:rPr lang="en-US" altLang="zh-CN" dirty="0"/>
              <a:t> *)</a:t>
            </a:r>
            <a:r>
              <a:rPr lang="en-US" altLang="zh-CN" dirty="0" err="1"/>
              <a:t>userInfo</a:t>
            </a:r>
            <a:r>
              <a:rPr lang="en-US" altLang="zh-CN" dirty="0"/>
              <a:t> reply: (void(^)(</a:t>
            </a:r>
            <a:r>
              <a:rPr lang="en-US" altLang="zh-CN" dirty="0" err="1"/>
              <a:t>NSDictionary</a:t>
            </a:r>
            <a:r>
              <a:rPr lang="en-US" altLang="zh-CN" dirty="0"/>
              <a:t> *</a:t>
            </a:r>
            <a:r>
              <a:rPr lang="en-US" altLang="zh-CN" dirty="0" err="1" smtClean="0"/>
              <a:t>replyInfo</a:t>
            </a:r>
            <a:r>
              <a:rPr lang="en-US" altLang="zh-CN" dirty="0"/>
              <a:t>, </a:t>
            </a:r>
            <a:r>
              <a:rPr lang="en-US" altLang="zh-CN" dirty="0" err="1"/>
              <a:t>NSError</a:t>
            </a:r>
            <a:r>
              <a:rPr lang="en-US" altLang="zh-CN" dirty="0"/>
              <a:t> *error)) </a:t>
            </a:r>
            <a:r>
              <a:rPr lang="en-US" altLang="zh-CN" dirty="0" smtClean="0"/>
              <a:t>reply;</a:t>
            </a:r>
          </a:p>
          <a:p>
            <a:r>
              <a:rPr lang="en-US" altLang="zh-CN" dirty="0" err="1" smtClean="0"/>
              <a:t>userInfo</a:t>
            </a:r>
            <a:r>
              <a:rPr lang="zh-CN" altLang="en-US" dirty="0" smtClean="0"/>
              <a:t>：是提供给主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r>
              <a:rPr lang="en-US" altLang="zh-CN" dirty="0" smtClean="0"/>
              <a:t>Reply</a:t>
            </a:r>
            <a:r>
              <a:rPr lang="zh-CN" altLang="en-US" dirty="0" smtClean="0"/>
              <a:t>：是一个处理的回调函数，但是它是区别与不同的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端需要实现：</a:t>
            </a:r>
            <a:endParaRPr lang="en-US" altLang="zh-CN" dirty="0" smtClean="0"/>
          </a:p>
          <a:p>
            <a:r>
              <a:rPr lang="en-US" altLang="zh-CN" dirty="0"/>
              <a:t>-(void)application:(</a:t>
            </a:r>
            <a:r>
              <a:rPr lang="en-US" altLang="zh-CN" dirty="0" err="1"/>
              <a:t>UIApplication</a:t>
            </a:r>
            <a:r>
              <a:rPr lang="en-US" altLang="zh-CN" dirty="0"/>
              <a:t> *)application </a:t>
            </a:r>
            <a:r>
              <a:rPr lang="en-US" altLang="zh-CN" dirty="0" err="1"/>
              <a:t>handleWatchKitExtensionRequest</a:t>
            </a:r>
            <a:r>
              <a:rPr lang="en-US" altLang="zh-CN" dirty="0"/>
              <a:t>:(</a:t>
            </a:r>
            <a:r>
              <a:rPr lang="en-US" altLang="zh-CN" dirty="0" err="1"/>
              <a:t>NSDictionary</a:t>
            </a:r>
            <a:r>
              <a:rPr lang="en-US" altLang="zh-CN" dirty="0"/>
              <a:t> *)</a:t>
            </a:r>
            <a:r>
              <a:rPr lang="en-US" altLang="zh-CN" dirty="0" err="1"/>
              <a:t>userInfo</a:t>
            </a:r>
            <a:r>
              <a:rPr lang="en-US" altLang="zh-CN" dirty="0"/>
              <a:t> reply:(void (^)(</a:t>
            </a:r>
            <a:r>
              <a:rPr lang="en-US" altLang="zh-CN" dirty="0" err="1"/>
              <a:t>NSDictionary</a:t>
            </a:r>
            <a:r>
              <a:rPr lang="en-US" altLang="zh-CN" dirty="0"/>
              <a:t> *))</a:t>
            </a:r>
            <a:r>
              <a:rPr lang="en-US" altLang="zh-CN" dirty="0" smtClean="0"/>
              <a:t>reply</a:t>
            </a:r>
          </a:p>
          <a:p>
            <a:r>
              <a:rPr lang="zh-CN" altLang="en-US" dirty="0" smtClean="0"/>
              <a:t>在这个函数的内部最好</a:t>
            </a:r>
            <a:r>
              <a:rPr lang="en-US" altLang="zh-CN" dirty="0" smtClean="0"/>
              <a:t>reply(</a:t>
            </a:r>
            <a:r>
              <a:rPr lang="en-US" altLang="zh-CN" dirty="0" err="1" smtClean="0"/>
              <a:t>replyInfo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，否则将无法在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端产生响应的回调处理。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0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Hand Off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124" y="1627322"/>
            <a:ext cx="5359480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Info.plist</a:t>
            </a:r>
            <a:r>
              <a:rPr lang="zh-CN" altLang="en-US" dirty="0" smtClean="0"/>
              <a:t>中注册</a:t>
            </a:r>
            <a:r>
              <a:rPr lang="en-US" altLang="zh-CN" dirty="0" smtClean="0"/>
              <a:t>activity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中实现</a:t>
            </a:r>
            <a:r>
              <a:rPr lang="en-US" altLang="zh-CN" dirty="0" err="1"/>
              <a:t>application:continueUserActivity:restorationHandler</a:t>
            </a:r>
            <a:r>
              <a:rPr lang="en-US" altLang="zh-CN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watch app</a:t>
            </a:r>
            <a:r>
              <a:rPr lang="zh-CN" altLang="en-US" dirty="0" smtClean="0"/>
              <a:t>中实现：</a:t>
            </a:r>
            <a:r>
              <a:rPr lang="en-US" altLang="zh-CN" dirty="0"/>
              <a:t>-</a:t>
            </a:r>
            <a:r>
              <a:rPr lang="en-US" altLang="zh-CN" dirty="0"/>
              <a:t> (void)</a:t>
            </a:r>
            <a:r>
              <a:rPr lang="en-US" altLang="zh-CN" dirty="0" err="1"/>
              <a:t>updateUserActivity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 *)type </a:t>
            </a:r>
            <a:r>
              <a:rPr lang="en-US" altLang="zh-CN" dirty="0" err="1"/>
              <a:t>userInfo</a:t>
            </a:r>
            <a:r>
              <a:rPr lang="en-US" altLang="zh-CN" dirty="0"/>
              <a:t>:(</a:t>
            </a:r>
            <a:r>
              <a:rPr lang="en-US" altLang="zh-CN" dirty="0" err="1"/>
              <a:t>NSDictionary</a:t>
            </a:r>
            <a:r>
              <a:rPr lang="en-US" altLang="zh-CN" dirty="0"/>
              <a:t> *)</a:t>
            </a:r>
            <a:r>
              <a:rPr lang="en-US" altLang="zh-CN" dirty="0" err="1"/>
              <a:t>userInfo</a:t>
            </a:r>
            <a:r>
              <a:rPr lang="en-US" altLang="zh-CN" dirty="0"/>
              <a:t> </a:t>
            </a:r>
            <a:r>
              <a:rPr lang="en-US" altLang="zh-CN" dirty="0" err="1"/>
              <a:t>webpageURL</a:t>
            </a:r>
            <a:r>
              <a:rPr lang="en-US" altLang="zh-CN" dirty="0"/>
              <a:t>:(NSURL *)</a:t>
            </a:r>
            <a:r>
              <a:rPr lang="en-US" altLang="zh-CN" dirty="0" err="1"/>
              <a:t>webpageURL</a:t>
            </a:r>
            <a:r>
              <a:rPr lang="en-US" altLang="zh-CN" dirty="0"/>
              <a:t>; 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即可将一个活动从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iphone</a:t>
            </a:r>
            <a:r>
              <a:rPr lang="zh-CN" altLang="en-US" dirty="0" smtClean="0"/>
              <a:t>上进行继续。</a:t>
            </a:r>
            <a:endParaRPr lang="en-US" altLang="zh-CN" dirty="0" smtClean="0"/>
          </a:p>
        </p:txBody>
      </p:sp>
      <p:pic>
        <p:nvPicPr>
          <p:cNvPr id="8193" name="Picture 1" descr="E:\个人文档\QQ\673302055\Image\C2C\PFN%ITMQTY0B50Y{Y1~`2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446" y="1661733"/>
            <a:ext cx="3882323" cy="334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2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Handoff </a:t>
            </a:r>
            <a:r>
              <a:rPr lang="zh-CN" altLang="en-US" dirty="0" smtClean="0"/>
              <a:t>示例图</a:t>
            </a:r>
            <a:endParaRPr lang="zh-CN" altLang="en-US" dirty="0"/>
          </a:p>
        </p:txBody>
      </p:sp>
      <p:pic>
        <p:nvPicPr>
          <p:cNvPr id="4" name="Picture 11" descr="http://images.weiphone.net/data/attachment/forum/201410/17/204742xjpumijkuij2s9y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75" y="2156698"/>
            <a:ext cx="1921196" cy="34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 descr="http://images.weiphone.net/data/attachment/forum/201410/17/204741xd6wazubsewq7qb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379" y="2156698"/>
            <a:ext cx="1898066" cy="336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01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定制化通知界面及消息处理规律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消息处理规律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消息定制化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动态界面绘制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函数设置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3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消息处理规律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zh-CN" altLang="zh-CN" b="1" dirty="0"/>
              <a:t>使用场景：</a:t>
            </a:r>
            <a:r>
              <a:rPr lang="zh-CN" altLang="zh-CN" dirty="0"/>
              <a:t>当手表黑屏，手机正在使用时。</a:t>
            </a:r>
          </a:p>
          <a:p>
            <a:r>
              <a:rPr lang="zh-CN" altLang="zh-CN" b="1" dirty="0"/>
              <a:t>测试结果：</a:t>
            </a:r>
            <a:r>
              <a:rPr lang="zh-CN" altLang="zh-CN" dirty="0"/>
              <a:t>消息被手机获取。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zh-CN" altLang="zh-CN" b="1" dirty="0"/>
              <a:t>使用场景：</a:t>
            </a:r>
            <a:r>
              <a:rPr lang="zh-CN" altLang="zh-CN" dirty="0"/>
              <a:t>当手机锁屏（未黑屏），手表黑屏时。</a:t>
            </a:r>
          </a:p>
          <a:p>
            <a:r>
              <a:rPr lang="zh-CN" altLang="zh-CN" b="1" dirty="0"/>
              <a:t>测试结果：</a:t>
            </a:r>
            <a:r>
              <a:rPr lang="zh-CN" altLang="zh-CN" dirty="0"/>
              <a:t>手机上会显示通知消息，接着手表上会发出震动和响铃。此时，如果短时间内抬腕查看手表（</a:t>
            </a:r>
            <a:r>
              <a:rPr lang="en-US" altLang="zh-CN" dirty="0"/>
              <a:t>15s</a:t>
            </a:r>
            <a:r>
              <a:rPr lang="zh-CN" altLang="zh-CN" dirty="0"/>
              <a:t>内），则可以在手表上查看消息，且手机上的消息提示随即消失。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zh-CN" altLang="zh-CN" b="1" dirty="0"/>
              <a:t>使用场景：</a:t>
            </a:r>
            <a:r>
              <a:rPr lang="zh-CN" altLang="zh-CN" dirty="0"/>
              <a:t>手机黑屏，手表黑屏时。</a:t>
            </a:r>
          </a:p>
          <a:p>
            <a:r>
              <a:rPr lang="zh-CN" altLang="zh-CN" b="1" dirty="0"/>
              <a:t>测试结果：</a:t>
            </a:r>
            <a:r>
              <a:rPr lang="zh-CN" altLang="zh-CN" dirty="0"/>
              <a:t>其结果与情况</a:t>
            </a:r>
            <a:r>
              <a:rPr lang="en-US" altLang="zh-CN" dirty="0"/>
              <a:t>2</a:t>
            </a:r>
            <a:r>
              <a:rPr lang="zh-CN" altLang="zh-CN" dirty="0"/>
              <a:t>一致，但手机不会像平时收到消息那样发出响声或震动，屏幕也不会自动变亮，只是我们点</a:t>
            </a:r>
            <a:r>
              <a:rPr lang="en-US" altLang="zh-CN" dirty="0"/>
              <a:t>home</a:t>
            </a:r>
            <a:r>
              <a:rPr lang="zh-CN" altLang="zh-CN" dirty="0"/>
              <a:t>，可以发现有一则未读消息。当然，如果手表上已经读取了这则消息，则手机上这则提示也会消失。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zh-CN" altLang="zh-CN" b="1" dirty="0"/>
              <a:t>使用场景：</a:t>
            </a:r>
            <a:r>
              <a:rPr lang="zh-CN" altLang="zh-CN" dirty="0"/>
              <a:t>手机和手表均正在使用</a:t>
            </a:r>
          </a:p>
          <a:p>
            <a:r>
              <a:rPr lang="zh-CN" altLang="zh-CN" b="1" dirty="0"/>
              <a:t>测试结果：</a:t>
            </a:r>
            <a:r>
              <a:rPr lang="zh-CN" altLang="zh-CN" dirty="0"/>
              <a:t>手机接收到消息，手表没有任何反应。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zh-CN" altLang="zh-CN" b="1" dirty="0"/>
              <a:t>使用场景：</a:t>
            </a:r>
            <a:r>
              <a:rPr lang="zh-CN" altLang="zh-CN" dirty="0"/>
              <a:t>手机锁屏，手表正在使用时</a:t>
            </a:r>
          </a:p>
          <a:p>
            <a:r>
              <a:rPr lang="zh-CN" altLang="zh-CN" b="1" dirty="0"/>
              <a:t>测试结果：</a:t>
            </a:r>
            <a:r>
              <a:rPr lang="zh-CN" altLang="zh-CN" dirty="0"/>
              <a:t>消息被手表接受，并正常显示，手机上在手表未点击关闭按钮前，会显示一则未读消息（但没有任何响声和震动），在手表上点击关闭按钮后，手机上的未读消息提示消失。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4000" dirty="0" smtClean="0"/>
              <a:t>Watch</a:t>
            </a:r>
            <a:r>
              <a:rPr lang="zh-CN" altLang="en-US" sz="4000" dirty="0" smtClean="0"/>
              <a:t>的工程设置</a:t>
            </a:r>
            <a:endParaRPr lang="en-US" altLang="zh-CN" sz="4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4000" dirty="0" smtClean="0"/>
              <a:t>Watch</a:t>
            </a:r>
            <a:r>
              <a:rPr lang="zh-CN" altLang="en-US" sz="4000" dirty="0" smtClean="0"/>
              <a:t>与主</a:t>
            </a:r>
            <a:r>
              <a:rPr lang="en-US" altLang="zh-CN" sz="4000" dirty="0" smtClean="0"/>
              <a:t>APP</a:t>
            </a:r>
            <a:r>
              <a:rPr lang="zh-CN" altLang="en-US" sz="4000" dirty="0" smtClean="0"/>
              <a:t>的</a:t>
            </a:r>
            <a:r>
              <a:rPr lang="zh-CN" altLang="en-US" sz="4000" dirty="0"/>
              <a:t>异同</a:t>
            </a:r>
            <a:endParaRPr lang="en-US" altLang="zh-CN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4000" dirty="0" smtClean="0"/>
              <a:t>Watch</a:t>
            </a:r>
            <a:r>
              <a:rPr lang="zh-CN" altLang="en-US" sz="4000" dirty="0" smtClean="0"/>
              <a:t>与主</a:t>
            </a:r>
            <a:r>
              <a:rPr lang="en-US" altLang="zh-CN" sz="4000" dirty="0" smtClean="0"/>
              <a:t>APP</a:t>
            </a:r>
            <a:r>
              <a:rPr lang="zh-CN" altLang="en-US" sz="4000" dirty="0" smtClean="0"/>
              <a:t>的交互方式</a:t>
            </a:r>
            <a:endParaRPr lang="en-US" altLang="zh-CN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4000" dirty="0" smtClean="0"/>
              <a:t>定制</a:t>
            </a:r>
            <a:r>
              <a:rPr lang="zh-CN" altLang="en-US" sz="4000" dirty="0" smtClean="0"/>
              <a:t>化通知</a:t>
            </a:r>
            <a:r>
              <a:rPr lang="zh-CN" altLang="en-US" sz="4000" dirty="0" smtClean="0"/>
              <a:t>界面及消息处理规律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74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消息定制化大致流程</a:t>
            </a:r>
            <a:endParaRPr lang="zh-CN" altLang="en-US" dirty="0"/>
          </a:p>
        </p:txBody>
      </p:sp>
      <p:pic>
        <p:nvPicPr>
          <p:cNvPr id="7170" name="Picture 2" descr="新建 Microsoft Visio 绘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16" y="1387098"/>
            <a:ext cx="5456363" cy="523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5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消息定制化</a:t>
            </a:r>
            <a:endParaRPr lang="zh-CN" altLang="en-US" dirty="0"/>
          </a:p>
        </p:txBody>
      </p:sp>
      <p:pic>
        <p:nvPicPr>
          <p:cNvPr id="4097" name="Picture 1" descr="C:\Users\Administrator\AppData\Roaming\Tencent\Users\673302055\QQ\WinTemp\RichOle\%JAHZ][Y]XRG58({@I[Z[(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278" y="2106316"/>
            <a:ext cx="4579749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AppData\Roaming\Tencent\Users\673302055\QQ\WinTemp\RichOle\4)MVNZU7Y6G5Z~V_{BN0E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2" y="2106316"/>
            <a:ext cx="4703736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动态界面绘制</a:t>
            </a:r>
            <a:endParaRPr lang="zh-CN" altLang="en-US" dirty="0"/>
          </a:p>
        </p:txBody>
      </p:sp>
      <p:pic>
        <p:nvPicPr>
          <p:cNvPr id="6145" name="Picture 1" descr="E:\个人文档\QQ\673302055\Image\C2C\H12(Z}9JK}AH389YP01Y5`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4" y="1976033"/>
            <a:ext cx="47529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:\个人文档\QQ\673302055\Image\C2C\DAAO@}BU(@9TM(E[Y153GH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862" y="2380845"/>
            <a:ext cx="24669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个人文档\QQ\673302055\Image\C2C\ECD4K65Z(@C3K{0Q7_MW`U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211" y="1976033"/>
            <a:ext cx="18383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:\个人文档\QQ\673302055\Image\C2C\`ZC]JNWJ97L]Q5@ERTGH~}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176" y="3549597"/>
            <a:ext cx="24288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3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- (void)</a:t>
            </a:r>
            <a:r>
              <a:rPr lang="en-US" altLang="zh-CN" dirty="0" err="1"/>
              <a:t>didReceiveLocalNotification</a:t>
            </a:r>
            <a:r>
              <a:rPr lang="en-US" altLang="zh-CN" dirty="0"/>
              <a:t>:(</a:t>
            </a:r>
            <a:r>
              <a:rPr lang="en-US" altLang="zh-CN" dirty="0" err="1"/>
              <a:t>UILocalNotification</a:t>
            </a:r>
            <a:r>
              <a:rPr lang="en-US" altLang="zh-CN" dirty="0"/>
              <a:t> *)</a:t>
            </a:r>
            <a:r>
              <a:rPr lang="en-US" altLang="zh-CN" dirty="0" err="1"/>
              <a:t>localNotification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         </a:t>
            </a:r>
            <a:r>
              <a:rPr lang="en-US" altLang="zh-CN" dirty="0" err="1"/>
              <a:t>withCompletion</a:t>
            </a:r>
            <a:r>
              <a:rPr lang="en-US" altLang="zh-CN" dirty="0"/>
              <a:t>:(void (^)(</a:t>
            </a:r>
            <a:r>
              <a:rPr lang="en-US" altLang="zh-CN" dirty="0" err="1"/>
              <a:t>WKUserNotificationInterfaceType</a:t>
            </a:r>
            <a:r>
              <a:rPr lang="en-US" altLang="zh-CN" dirty="0"/>
              <a:t>))</a:t>
            </a:r>
            <a:r>
              <a:rPr lang="en-US" altLang="zh-CN" dirty="0" err="1"/>
              <a:t>completionHandler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completionHandler</a:t>
            </a:r>
            <a:r>
              <a:rPr lang="en-US" altLang="zh-CN" dirty="0"/>
              <a:t>(</a:t>
            </a:r>
            <a:r>
              <a:rPr lang="en-US" altLang="zh-CN" dirty="0" err="1"/>
              <a:t>WKUserNotificationInterfaceTypeCustom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- (void)</a:t>
            </a:r>
            <a:r>
              <a:rPr lang="en-US" altLang="zh-CN" dirty="0" err="1"/>
              <a:t>didReceiveRemoteNotification</a:t>
            </a:r>
            <a:r>
              <a:rPr lang="en-US" altLang="zh-CN" dirty="0"/>
              <a:t>:(</a:t>
            </a:r>
            <a:r>
              <a:rPr lang="en-US" altLang="zh-CN" dirty="0" err="1"/>
              <a:t>NSDictionary</a:t>
            </a:r>
            <a:r>
              <a:rPr lang="en-US" altLang="zh-CN" dirty="0"/>
              <a:t> *)</a:t>
            </a:r>
            <a:r>
              <a:rPr lang="en-US" altLang="zh-CN" dirty="0" err="1"/>
              <a:t>remoteNotification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          </a:t>
            </a:r>
            <a:r>
              <a:rPr lang="en-US" altLang="zh-CN" dirty="0" err="1"/>
              <a:t>withCompletion</a:t>
            </a:r>
            <a:r>
              <a:rPr lang="en-US" altLang="zh-CN" dirty="0"/>
              <a:t>:(void (^)(</a:t>
            </a:r>
            <a:r>
              <a:rPr lang="en-US" altLang="zh-CN" dirty="0" err="1"/>
              <a:t>WKUserNotificationInterfaceType</a:t>
            </a:r>
            <a:r>
              <a:rPr lang="en-US" altLang="zh-CN" dirty="0"/>
              <a:t>))</a:t>
            </a:r>
            <a:r>
              <a:rPr lang="en-US" altLang="zh-CN" dirty="0" err="1"/>
              <a:t>completionHandler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self.notification</a:t>
            </a:r>
            <a:r>
              <a:rPr lang="en-US" altLang="zh-CN" dirty="0"/>
              <a:t> = </a:t>
            </a:r>
            <a:r>
              <a:rPr lang="en-US" altLang="zh-CN" dirty="0" err="1"/>
              <a:t>remoteNotification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completionHandler</a:t>
            </a:r>
            <a:r>
              <a:rPr lang="en-US" altLang="zh-CN" dirty="0"/>
              <a:t>(</a:t>
            </a:r>
            <a:r>
              <a:rPr lang="en-US" altLang="zh-CN" dirty="0" err="1"/>
              <a:t>WKUserNotificationInterfaceTypeCustom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}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8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sz="3600" dirty="0" smtClean="0"/>
          </a:p>
          <a:p>
            <a:pPr algn="ctr"/>
            <a:r>
              <a:rPr lang="zh-CN" altLang="en-US" sz="5400" dirty="0" smtClean="0"/>
              <a:t>谢谢大家</a:t>
            </a:r>
            <a:r>
              <a:rPr lang="zh-CN" altLang="en-US" sz="3600" dirty="0" smtClean="0"/>
              <a:t>！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590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的工程设置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内容要点：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Watch</a:t>
            </a:r>
            <a:r>
              <a:rPr lang="zh-CN" altLang="en-US" dirty="0" smtClean="0"/>
              <a:t>工程名设置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Watch</a:t>
            </a:r>
            <a:r>
              <a:rPr lang="zh-CN" altLang="en-US" dirty="0"/>
              <a:t>编译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Watch</a:t>
            </a:r>
            <a:r>
              <a:rPr lang="zh-CN" altLang="en-US" dirty="0" smtClean="0"/>
              <a:t>证书设置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Watch</a:t>
            </a:r>
            <a:r>
              <a:rPr lang="zh-CN" altLang="en-US" dirty="0"/>
              <a:t>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依赖设置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工程名设置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的工程文件名字，取决于 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Info.plist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bundle name</a:t>
            </a:r>
            <a:r>
              <a:rPr lang="zh-CN" altLang="en-US" dirty="0" smtClean="0"/>
              <a:t>这一属性。同时，这个属性决定了</a:t>
            </a:r>
            <a:r>
              <a:rPr lang="en-US" altLang="zh-CN" dirty="0" smtClean="0"/>
              <a:t>watch</a:t>
            </a:r>
            <a:r>
              <a:rPr lang="zh-CN" altLang="en-US" dirty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在手机的</a:t>
            </a:r>
            <a:r>
              <a:rPr lang="en-US" altLang="zh-CN" dirty="0" smtClean="0"/>
              <a:t>watch setting</a:t>
            </a:r>
            <a:r>
              <a:rPr lang="zh-CN" altLang="en-US" dirty="0" smtClean="0"/>
              <a:t>中显示的名字。</a:t>
            </a:r>
            <a:endParaRPr lang="en-US" altLang="zh-CN" dirty="0" smtClean="0"/>
          </a:p>
          <a:p>
            <a:r>
              <a:rPr lang="en-US" altLang="zh-CN" dirty="0" smtClean="0"/>
              <a:t>Bundle name</a:t>
            </a:r>
          </a:p>
          <a:p>
            <a:r>
              <a:rPr lang="en-US" altLang="zh-CN" dirty="0" smtClean="0"/>
              <a:t>Bundle Display name</a:t>
            </a:r>
          </a:p>
          <a:p>
            <a:r>
              <a:rPr lang="en-US" altLang="zh-CN" dirty="0" smtClean="0"/>
              <a:t>Executable name</a:t>
            </a:r>
          </a:p>
          <a:p>
            <a:r>
              <a:rPr lang="en-US" altLang="zh-CN" dirty="0" smtClean="0"/>
              <a:t>Product name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0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r>
              <a:rPr lang="zh-CN" altLang="en-US" dirty="0"/>
              <a:t>编译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Valid Architecture</a:t>
            </a:r>
            <a:r>
              <a:rPr lang="zh-CN" altLang="en-US" dirty="0" smtClean="0"/>
              <a:t>必须包括</a:t>
            </a:r>
            <a:r>
              <a:rPr lang="en-US" altLang="zh-CN" dirty="0" smtClean="0"/>
              <a:t>arm64</a:t>
            </a:r>
            <a:r>
              <a:rPr lang="zh-CN" altLang="en-US" dirty="0" smtClean="0"/>
              <a:t>，否则，在调试时会一直提示 </a:t>
            </a:r>
            <a:r>
              <a:rPr lang="en-US" altLang="zh-CN" dirty="0" smtClean="0"/>
              <a:t>Lost Connection.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iOS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Delopy</a:t>
            </a:r>
            <a:r>
              <a:rPr lang="en-US" altLang="zh-CN" dirty="0" err="1" smtClean="0"/>
              <a:t>ment</a:t>
            </a:r>
            <a:r>
              <a:rPr lang="en-US" altLang="zh-CN" dirty="0" smtClean="0"/>
              <a:t> Target</a:t>
            </a:r>
            <a:r>
              <a:rPr lang="zh-CN" altLang="en-US" dirty="0" smtClean="0"/>
              <a:t>最低可支持</a:t>
            </a:r>
            <a:r>
              <a:rPr lang="en-US" altLang="zh-CN" dirty="0" smtClean="0"/>
              <a:t>8.2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Base SDK</a:t>
            </a:r>
            <a:r>
              <a:rPr lang="zh-CN" altLang="en-US" dirty="0" smtClean="0"/>
              <a:t>最高可支持</a:t>
            </a:r>
            <a:r>
              <a:rPr lang="zh-CN" altLang="en-US" dirty="0"/>
              <a:t>最新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必须与主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有相同的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Build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3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证书设置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有两个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，分为</a:t>
            </a:r>
            <a:r>
              <a:rPr lang="en-US" altLang="zh-CN" dirty="0" smtClean="0"/>
              <a:t>watch Extension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watchKit</a:t>
            </a:r>
            <a:r>
              <a:rPr lang="zh-CN" altLang="en-US" dirty="0" smtClean="0"/>
              <a:t>。前者主要负责运行逻辑代码（在</a:t>
            </a:r>
            <a:r>
              <a:rPr lang="en-US" altLang="zh-CN" dirty="0" err="1" smtClean="0"/>
              <a:t>iphone</a:t>
            </a:r>
            <a:r>
              <a:rPr lang="zh-CN" altLang="en-US" dirty="0" smtClean="0"/>
              <a:t>上执行），后者主要负责显示界面。</a:t>
            </a:r>
            <a:endParaRPr lang="en-US" altLang="zh-CN" dirty="0" smtClean="0"/>
          </a:p>
          <a:p>
            <a:r>
              <a:rPr lang="zh-CN" altLang="en-US" dirty="0"/>
              <a:t>这两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要分别设置</a:t>
            </a:r>
            <a:r>
              <a:rPr lang="en-US" altLang="zh-CN" dirty="0" smtClean="0"/>
              <a:t>provisioning profile</a:t>
            </a:r>
            <a:endParaRPr lang="en-US" altLang="zh-CN" dirty="0"/>
          </a:p>
          <a:p>
            <a:r>
              <a:rPr lang="zh-CN" altLang="en-US" dirty="0" smtClean="0"/>
              <a:t>由于我们的项目中使用了</a:t>
            </a:r>
            <a:r>
              <a:rPr lang="en-US" altLang="zh-CN" dirty="0" smtClean="0"/>
              <a:t>App Group</a:t>
            </a:r>
            <a:r>
              <a:rPr lang="zh-CN" altLang="en-US" dirty="0" smtClean="0"/>
              <a:t>，需要在</a:t>
            </a:r>
            <a:r>
              <a:rPr lang="en-US" altLang="zh-CN" dirty="0" err="1" smtClean="0"/>
              <a:t>Capablities</a:t>
            </a:r>
            <a:r>
              <a:rPr lang="zh-CN" altLang="en-US" dirty="0" smtClean="0"/>
              <a:t>页面中打开</a:t>
            </a:r>
            <a:r>
              <a:rPr lang="en-US" altLang="zh-CN" dirty="0" smtClean="0"/>
              <a:t>app groups</a:t>
            </a:r>
            <a:r>
              <a:rPr lang="zh-CN" altLang="en-US" dirty="0" smtClean="0"/>
              <a:t>的按钮。也由于这个按钮的存在，导致很多</a:t>
            </a:r>
            <a:r>
              <a:rPr lang="en-US" altLang="zh-CN" dirty="0" err="1" smtClean="0"/>
              <a:t>iphone</a:t>
            </a:r>
            <a:r>
              <a:rPr lang="zh-CN" altLang="en-US" dirty="0" smtClean="0"/>
              <a:t>的同事无法使用其他证书都工程进行打包。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7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 Target</a:t>
            </a:r>
            <a:r>
              <a:rPr lang="zh-CN" altLang="en-US" dirty="0" smtClean="0"/>
              <a:t>的依赖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程序目前是默认和</a:t>
            </a:r>
            <a:r>
              <a:rPr lang="en-US" altLang="zh-CN" dirty="0" err="1" smtClean="0"/>
              <a:t>iphone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打包到一起的，这主要是由于</a:t>
            </a:r>
            <a:r>
              <a:rPr lang="en-US" altLang="zh-CN" dirty="0" smtClean="0"/>
              <a:t>Build phases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Target Dependencies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Embed App Extensions</a:t>
            </a:r>
            <a:r>
              <a:rPr lang="zh-CN" altLang="en-US" dirty="0" smtClean="0"/>
              <a:t>这两个选项造成的。</a:t>
            </a:r>
            <a:endParaRPr lang="en-US" altLang="zh-CN" dirty="0" smtClean="0"/>
          </a:p>
          <a:p>
            <a:r>
              <a:rPr lang="zh-CN" altLang="en-US" dirty="0" smtClean="0"/>
              <a:t>在这两个选项中去除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target </a:t>
            </a:r>
            <a:r>
              <a:rPr lang="zh-CN" altLang="en-US" dirty="0" smtClean="0"/>
              <a:t>编译依赖关系，就可以单独的编译主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，而不受</a:t>
            </a:r>
            <a:r>
              <a:rPr lang="en-US" altLang="zh-CN" dirty="0" smtClean="0"/>
              <a:t>watch target</a:t>
            </a:r>
            <a:r>
              <a:rPr lang="zh-CN" altLang="en-US" dirty="0" smtClean="0"/>
              <a:t>的编译设置影响。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3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Watch</a:t>
            </a:r>
            <a:r>
              <a:rPr lang="zh-CN" altLang="en-US" dirty="0"/>
              <a:t>与主</a:t>
            </a:r>
            <a:r>
              <a:rPr lang="en-US" altLang="zh-CN" dirty="0"/>
              <a:t>App</a:t>
            </a:r>
            <a:r>
              <a:rPr lang="zh-CN" altLang="en-US" dirty="0" smtClean="0"/>
              <a:t>的</a:t>
            </a:r>
            <a:r>
              <a:rPr lang="zh-CN" altLang="en-US" dirty="0"/>
              <a:t>异同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软件生命周期函数的差异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界面绘制上的差异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可用库的差异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36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软件生命周期上的差异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是没有</a:t>
            </a:r>
            <a:r>
              <a:rPr lang="en-US" altLang="zh-CN" dirty="0" err="1" smtClean="0"/>
              <a:t>AppDelegate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文件的，也没有相应的软件生命周期处理函数。</a:t>
            </a:r>
            <a:endParaRPr lang="en-US" altLang="zh-CN" dirty="0" smtClean="0"/>
          </a:p>
          <a:p>
            <a:r>
              <a:rPr lang="zh-CN" altLang="en-US" dirty="0"/>
              <a:t>埋</a:t>
            </a:r>
            <a:r>
              <a:rPr lang="zh-CN" altLang="en-US" dirty="0" smtClean="0"/>
              <a:t>点库受影响</a:t>
            </a:r>
            <a:endParaRPr lang="en-US" altLang="zh-CN" dirty="0" smtClean="0"/>
          </a:p>
          <a:p>
            <a:r>
              <a:rPr lang="zh-CN" altLang="en-US" dirty="0" smtClean="0"/>
              <a:t>程序启动时的初始化操作需要有一个初始化页面来承担。</a:t>
            </a:r>
            <a:endParaRPr lang="zh-CN" altLang="en-US" dirty="0"/>
          </a:p>
        </p:txBody>
      </p:sp>
      <p:pic>
        <p:nvPicPr>
          <p:cNvPr id="2049" name="Picture 1" descr="E:\个人文档\QQ\673302055\Image\C2C\JLT1}3%4L_ICCV`00S~Y2O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09" y="3835670"/>
            <a:ext cx="2390775" cy="251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个人文档\QQ\673302055\Image\C2C\2([{{BW`E~7Y_LFZFU~@HL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755" y="3835670"/>
            <a:ext cx="2409986" cy="251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1167</Words>
  <Application>Microsoft Office PowerPoint</Application>
  <PresentationFormat>自定义</PresentationFormat>
  <Paragraphs>138</Paragraphs>
  <Slides>24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离子</vt:lpstr>
      <vt:lpstr>Watch开发分享</vt:lpstr>
      <vt:lpstr>分享内容</vt:lpstr>
      <vt:lpstr>Watch的工程设置</vt:lpstr>
      <vt:lpstr>Watch工程名设置</vt:lpstr>
      <vt:lpstr>Watch编译设置</vt:lpstr>
      <vt:lpstr>Watch证书设置</vt:lpstr>
      <vt:lpstr>Watch Target的依赖</vt:lpstr>
      <vt:lpstr>Watch与主App的异同</vt:lpstr>
      <vt:lpstr>软件生命周期上的差异</vt:lpstr>
      <vt:lpstr>界面绘制上的差异</vt:lpstr>
      <vt:lpstr>界面绘制上的差异</vt:lpstr>
      <vt:lpstr>可用库的差异</vt:lpstr>
      <vt:lpstr>Watch与主App的交互方式</vt:lpstr>
      <vt:lpstr>App Groups方式</vt:lpstr>
      <vt:lpstr>openParentApplication方式</vt:lpstr>
      <vt:lpstr>Hand Off方式</vt:lpstr>
      <vt:lpstr>Handoff 示例图</vt:lpstr>
      <vt:lpstr>定制化通知界面及消息处理规律</vt:lpstr>
      <vt:lpstr>消息处理规律</vt:lpstr>
      <vt:lpstr>消息定制化大致流程</vt:lpstr>
      <vt:lpstr>消息定制化</vt:lpstr>
      <vt:lpstr>动态界面绘制</vt:lpstr>
      <vt:lpstr>函数设置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Watch开发分享</dc:title>
  <dc:creator>剑锋程</dc:creator>
  <cp:lastModifiedBy>asd</cp:lastModifiedBy>
  <cp:revision>21</cp:revision>
  <dcterms:created xsi:type="dcterms:W3CDTF">2015-08-12T14:02:58Z</dcterms:created>
  <dcterms:modified xsi:type="dcterms:W3CDTF">2015-08-23T10:47:48Z</dcterms:modified>
</cp:coreProperties>
</file>