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88" r:id="rId2"/>
    <p:sldId id="304" r:id="rId3"/>
    <p:sldId id="289" r:id="rId4"/>
    <p:sldId id="399" r:id="rId5"/>
    <p:sldId id="384" r:id="rId6"/>
    <p:sldId id="385" r:id="rId7"/>
    <p:sldId id="386" r:id="rId8"/>
    <p:sldId id="313" r:id="rId9"/>
    <p:sldId id="315" r:id="rId10"/>
    <p:sldId id="391" r:id="rId11"/>
    <p:sldId id="392" r:id="rId12"/>
    <p:sldId id="393" r:id="rId13"/>
    <p:sldId id="394" r:id="rId14"/>
    <p:sldId id="320" r:id="rId15"/>
    <p:sldId id="321" r:id="rId16"/>
    <p:sldId id="395" r:id="rId17"/>
    <p:sldId id="396" r:id="rId18"/>
    <p:sldId id="397" r:id="rId19"/>
    <p:sldId id="398" r:id="rId20"/>
    <p:sldId id="412" r:id="rId21"/>
    <p:sldId id="413" r:id="rId22"/>
    <p:sldId id="414" r:id="rId23"/>
    <p:sldId id="415" r:id="rId24"/>
    <p:sldId id="416" r:id="rId25"/>
    <p:sldId id="417" r:id="rId26"/>
    <p:sldId id="326" r:id="rId27"/>
    <p:sldId id="327" r:id="rId28"/>
    <p:sldId id="328" r:id="rId29"/>
    <p:sldId id="400" r:id="rId30"/>
    <p:sldId id="401" r:id="rId31"/>
    <p:sldId id="402" r:id="rId32"/>
    <p:sldId id="403" r:id="rId33"/>
    <p:sldId id="333" r:id="rId34"/>
    <p:sldId id="335" r:id="rId35"/>
    <p:sldId id="404" r:id="rId36"/>
    <p:sldId id="405" r:id="rId37"/>
    <p:sldId id="406" r:id="rId38"/>
    <p:sldId id="407" r:id="rId39"/>
    <p:sldId id="339" r:id="rId40"/>
    <p:sldId id="340" r:id="rId41"/>
    <p:sldId id="408" r:id="rId42"/>
    <p:sldId id="409" r:id="rId43"/>
    <p:sldId id="410" r:id="rId44"/>
    <p:sldId id="411" r:id="rId45"/>
    <p:sldId id="418" r:id="rId46"/>
    <p:sldId id="419" r:id="rId47"/>
    <p:sldId id="420" r:id="rId48"/>
    <p:sldId id="421" r:id="rId49"/>
    <p:sldId id="422" r:id="rId50"/>
    <p:sldId id="423" r:id="rId51"/>
  </p:sldIdLst>
  <p:sldSz cx="11879263" cy="6858000"/>
  <p:notesSz cx="6858000" cy="9144000"/>
  <p:embeddedFontLst>
    <p:embeddedFont>
      <p:font typeface="Helvetica Neue" panose="020B0604020202020204" charset="0"/>
      <p:regular r:id="rId53"/>
      <p:bold r:id="rId54"/>
      <p:italic r:id="rId55"/>
      <p:boldItalic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EEB"/>
    <a:srgbClr val="43A4EF"/>
    <a:srgbClr val="67BAF0"/>
    <a:srgbClr val="72BBF3"/>
    <a:srgbClr val="A1D2F7"/>
    <a:srgbClr val="E8F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4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757238" y="1143000"/>
            <a:ext cx="5343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N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N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1292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29" algn="l" defTabSz="914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71" algn="l" defTabSz="914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85" algn="l" defTabSz="914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99" algn="l" defTabSz="914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1143000"/>
            <a:ext cx="5343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62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39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94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01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11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1143000"/>
            <a:ext cx="5343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538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13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691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087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931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96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1143000"/>
            <a:ext cx="5343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709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1143000"/>
            <a:ext cx="5343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676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335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269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29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7625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493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1143000"/>
            <a:ext cx="5343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959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1143000"/>
            <a:ext cx="5343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678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380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69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118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450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663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579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1143000"/>
            <a:ext cx="5343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286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277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9999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6102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794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0868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1143000"/>
            <a:ext cx="5343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21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8073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218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5141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859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560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546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1143000"/>
            <a:ext cx="5343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8012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813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402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9452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195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5612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275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6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27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1143000"/>
            <a:ext cx="5343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208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975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16704" y="365126"/>
            <a:ext cx="10245864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763964" y="-1121633"/>
            <a:ext cx="4351338" cy="10245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15" marR="0" lvl="0" indent="-5080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44" marR="0" lvl="1" indent="-7620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74" marR="0" lvl="2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303" marR="0" lvl="3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532" marR="0" lvl="4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762" marR="0" lvl="5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991" marR="0" lvl="6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220" marR="0" lvl="7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449" marR="0" lvl="8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6875911" y="1990317"/>
            <a:ext cx="5811838" cy="2561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678735" y="-496908"/>
            <a:ext cx="5811838" cy="7535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15" marR="0" lvl="0" indent="-5080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44" marR="0" lvl="1" indent="-7620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74" marR="0" lvl="2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303" marR="0" lvl="3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532" marR="0" lvl="4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762" marR="0" lvl="5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991" marR="0" lvl="6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220" marR="0" lvl="7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449" marR="0" lvl="8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16704" y="365126"/>
            <a:ext cx="10245864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16704" y="1825625"/>
            <a:ext cx="10245864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15" marR="0" lvl="0" indent="-5080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44" marR="0" lvl="1" indent="-7620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74" marR="0" lvl="2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303" marR="0" lvl="3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532" marR="0" lvl="4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762" marR="0" lvl="5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991" marR="0" lvl="6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220" marR="0" lvl="7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449" marR="0" lvl="8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484912" y="1122363"/>
            <a:ext cx="8909448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484912" y="3602045"/>
            <a:ext cx="8909448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10517" y="1709746"/>
            <a:ext cx="10245864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10517" y="4589471"/>
            <a:ext cx="10245864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16704" y="365126"/>
            <a:ext cx="10245864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16700" y="1825625"/>
            <a:ext cx="5048686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15" marR="0" lvl="0" indent="-5080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44" marR="0" lvl="1" indent="-7620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74" marR="0" lvl="2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303" marR="0" lvl="3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532" marR="0" lvl="4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762" marR="0" lvl="5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991" marR="0" lvl="6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220" marR="0" lvl="7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449" marR="0" lvl="8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013879" y="1825625"/>
            <a:ext cx="5048686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15" marR="0" lvl="0" indent="-5080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44" marR="0" lvl="1" indent="-7620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74" marR="0" lvl="2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303" marR="0" lvl="3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532" marR="0" lvl="4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762" marR="0" lvl="5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991" marR="0" lvl="6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220" marR="0" lvl="7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449" marR="0" lvl="8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18251" y="365126"/>
            <a:ext cx="10245864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18251" y="1681164"/>
            <a:ext cx="50254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18251" y="2505076"/>
            <a:ext cx="50254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15" marR="0" lvl="0" indent="-5080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44" marR="0" lvl="1" indent="-7620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74" marR="0" lvl="2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303" marR="0" lvl="3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532" marR="0" lvl="4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762" marR="0" lvl="5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991" marR="0" lvl="6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220" marR="0" lvl="7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449" marR="0" lvl="8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013885" y="1681164"/>
            <a:ext cx="5050233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013885" y="2505076"/>
            <a:ext cx="5050233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15" marR="0" lvl="0" indent="-5080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44" marR="0" lvl="1" indent="-7620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74" marR="0" lvl="2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303" marR="0" lvl="3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532" marR="0" lvl="4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762" marR="0" lvl="5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991" marR="0" lvl="6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220" marR="0" lvl="7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449" marR="0" lvl="8" indent="-1143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16704" y="365126"/>
            <a:ext cx="10245864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18251" y="457209"/>
            <a:ext cx="3831372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050236" y="987425"/>
            <a:ext cx="6013877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15" marR="0" lvl="0" indent="-2540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44" marR="0" lvl="1" indent="-50803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74" marR="0" lvl="2" indent="-7620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303" marR="0" lvl="3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532" marR="0" lvl="4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762" marR="0" lvl="5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991" marR="0" lvl="6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220" marR="0" lvl="7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449" marR="0" lvl="8" indent="-10160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18251" y="2057400"/>
            <a:ext cx="3831372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18251" y="457209"/>
            <a:ext cx="3831372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050236" y="987425"/>
            <a:ext cx="6013877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18251" y="2057400"/>
            <a:ext cx="3831372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16704" y="365126"/>
            <a:ext cx="10245864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16704" y="1825625"/>
            <a:ext cx="10245864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16703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935009" y="6356359"/>
            <a:ext cx="40092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59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91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147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377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605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835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389735" y="6356359"/>
            <a:ext cx="267283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90217" y="1819751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0-5 years</a:t>
            </a:r>
          </a:p>
          <a:p>
            <a:pPr>
              <a:buSzPct val="25000"/>
            </a:pPr>
            <a:endParaRPr lang="en-NZ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**Area of circle ~ size of group</a:t>
            </a:r>
            <a:endParaRPr lang="en-NZ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00447"/>
              <a:ext cx="2052000" cy="205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34035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48447"/>
              <a:ext cx="504000" cy="50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102"/>
            <p:cNvCxnSpPr/>
            <p:nvPr/>
          </p:nvCxnSpPr>
          <p:spPr>
            <a:xfrm flipV="1">
              <a:off x="3757621" y="4046805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5" name="Shape 102"/>
            <p:cNvCxnSpPr/>
            <p:nvPr/>
          </p:nvCxnSpPr>
          <p:spPr>
            <a:xfrm flipV="1">
              <a:off x="3771787" y="4900968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6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356,358)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67916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52,452)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19075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18,603)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3,063)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303,906)</a:t>
              </a:r>
              <a:endParaRPr lang="en-NZ" sz="17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7668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00447"/>
              <a:ext cx="2052000" cy="205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dk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34035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48447"/>
              <a:ext cx="504000" cy="50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102"/>
            <p:cNvCxnSpPr/>
            <p:nvPr/>
          </p:nvCxnSpPr>
          <p:spPr>
            <a:xfrm flipV="1">
              <a:off x="3757621" y="4046805"/>
              <a:ext cx="2515273" cy="1110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5" name="Shape 102"/>
            <p:cNvCxnSpPr/>
            <p:nvPr/>
          </p:nvCxnSpPr>
          <p:spPr>
            <a:xfrm flipV="1">
              <a:off x="3771787" y="4900968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6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7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356,358)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67916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52,452)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19075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18,603)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3,063)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303,906)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8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00447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34035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dk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48447"/>
              <a:ext cx="504000" cy="50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102"/>
            <p:cNvCxnSpPr/>
            <p:nvPr/>
          </p:nvCxnSpPr>
          <p:spPr>
            <a:xfrm flipV="1">
              <a:off x="3757621" y="4046805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5" name="Shape 102"/>
            <p:cNvCxnSpPr/>
            <p:nvPr/>
          </p:nvCxnSpPr>
          <p:spPr>
            <a:xfrm flipV="1">
              <a:off x="3771787" y="4900968"/>
              <a:ext cx="2690894" cy="2054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6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7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356,358)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67916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52,452)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19075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18,603)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3,063)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303,906)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0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00447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34035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48447"/>
              <a:ext cx="504000" cy="50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dk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102"/>
            <p:cNvCxnSpPr/>
            <p:nvPr/>
          </p:nvCxnSpPr>
          <p:spPr>
            <a:xfrm flipV="1">
              <a:off x="3757621" y="4046805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5" name="Shape 102"/>
            <p:cNvCxnSpPr/>
            <p:nvPr/>
          </p:nvCxnSpPr>
          <p:spPr>
            <a:xfrm flipV="1">
              <a:off x="3771787" y="4900968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6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7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356,358)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67916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52,452)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19075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18,603)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3,063)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303,906)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9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90217" y="1819751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2015</a:t>
            </a:r>
          </a:p>
        </p:txBody>
      </p:sp>
    </p:spTree>
    <p:extLst>
      <p:ext uri="{BB962C8B-B14F-4D97-AF65-F5344CB8AC3E}">
        <p14:creationId xmlns:p14="http://schemas.microsoft.com/office/powerpoint/2010/main" val="24918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66859"/>
              <a:ext cx="1980000" cy="19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00447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14859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353,739)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81478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(48,396)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65946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(16,356)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(2,394)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(305,346)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93676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47840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710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66859"/>
              <a:ext cx="1980000" cy="198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00447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14859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93676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47840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353,739)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81478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(48,396)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65946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(16,356)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(2,394)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(305,346)</a:t>
              </a:r>
              <a:endParaRPr lang="en-NZ" sz="17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2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66859"/>
              <a:ext cx="1980000" cy="198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dk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00447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14859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93676"/>
              <a:ext cx="2515273" cy="1110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47840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353,739)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81478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(48,396)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65946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(16,356)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(2,394)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(305,346)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9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66859"/>
              <a:ext cx="1980000" cy="19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00447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14859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93676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47840"/>
              <a:ext cx="2690894" cy="2054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353,739)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81478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(48,396)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65946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(16,356)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(2,394)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(305,346)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3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66859"/>
              <a:ext cx="1980000" cy="19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00447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14859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93676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47840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353,739)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81478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(48,396)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65946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(16,356)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(2,394)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(305,346)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3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90217" y="1819751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2013</a:t>
            </a:r>
          </a:p>
        </p:txBody>
      </p:sp>
    </p:spTree>
    <p:extLst>
      <p:ext uri="{BB962C8B-B14F-4D97-AF65-F5344CB8AC3E}">
        <p14:creationId xmlns:p14="http://schemas.microsoft.com/office/powerpoint/2010/main" val="167466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90217" y="1819751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</a:t>
            </a:r>
            <a:r>
              <a:rPr lang="en-NZ" sz="6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</a:t>
            </a: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37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4044447"/>
              <a:ext cx="1908000" cy="19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72447"/>
              <a:ext cx="1080000" cy="108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56447"/>
              <a:ext cx="396000" cy="396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350,088)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81478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43,902)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65946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14,232)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(1,935)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306,183)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93676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47840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41145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93676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350,088)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81478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43,902)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65946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14,232)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(1,935)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306,183)</a:t>
              </a:r>
              <a:endParaRPr lang="en-NZ" sz="17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96"/>
            <p:cNvSpPr/>
            <p:nvPr/>
          </p:nvSpPr>
          <p:spPr>
            <a:xfrm>
              <a:off x="5826708" y="4044447"/>
              <a:ext cx="1908000" cy="1908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98"/>
            <p:cNvSpPr/>
            <p:nvPr/>
          </p:nvSpPr>
          <p:spPr>
            <a:xfrm>
              <a:off x="6272885" y="4872447"/>
              <a:ext cx="1080000" cy="108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100"/>
            <p:cNvSpPr/>
            <p:nvPr/>
          </p:nvSpPr>
          <p:spPr>
            <a:xfrm>
              <a:off x="6632885" y="5556447"/>
              <a:ext cx="396000" cy="396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Shape 102"/>
            <p:cNvCxnSpPr/>
            <p:nvPr/>
          </p:nvCxnSpPr>
          <p:spPr>
            <a:xfrm flipV="1">
              <a:off x="3771787" y="4947840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4577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93676"/>
              <a:ext cx="2515273" cy="1110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350,088)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81478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43,902)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65946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14,232)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(1,935)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306,183)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96"/>
            <p:cNvSpPr/>
            <p:nvPr/>
          </p:nvSpPr>
          <p:spPr>
            <a:xfrm>
              <a:off x="5826708" y="4044447"/>
              <a:ext cx="1908000" cy="1908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98"/>
            <p:cNvSpPr/>
            <p:nvPr/>
          </p:nvSpPr>
          <p:spPr>
            <a:xfrm>
              <a:off x="6272885" y="4872447"/>
              <a:ext cx="1080000" cy="108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100"/>
            <p:cNvSpPr/>
            <p:nvPr/>
          </p:nvSpPr>
          <p:spPr>
            <a:xfrm>
              <a:off x="6632885" y="5556447"/>
              <a:ext cx="396000" cy="396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Shape 102"/>
            <p:cNvCxnSpPr/>
            <p:nvPr/>
          </p:nvCxnSpPr>
          <p:spPr>
            <a:xfrm flipV="1">
              <a:off x="3771787" y="4947840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8596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93676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350,088)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81478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43,902)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65946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14,232)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(1,935)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306,183)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96"/>
            <p:cNvSpPr/>
            <p:nvPr/>
          </p:nvSpPr>
          <p:spPr>
            <a:xfrm>
              <a:off x="5826708" y="4044447"/>
              <a:ext cx="1908000" cy="19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98"/>
            <p:cNvSpPr/>
            <p:nvPr/>
          </p:nvSpPr>
          <p:spPr>
            <a:xfrm>
              <a:off x="6272885" y="4872447"/>
              <a:ext cx="1080000" cy="108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100"/>
            <p:cNvSpPr/>
            <p:nvPr/>
          </p:nvSpPr>
          <p:spPr>
            <a:xfrm>
              <a:off x="6632885" y="5556447"/>
              <a:ext cx="396000" cy="396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Shape 102"/>
            <p:cNvCxnSpPr/>
            <p:nvPr/>
          </p:nvCxnSpPr>
          <p:spPr>
            <a:xfrm flipV="1">
              <a:off x="3771787" y="4947840"/>
              <a:ext cx="2690894" cy="2054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9123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350,088)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81478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43,902)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65946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14,232)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(1,935)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306,183)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96"/>
            <p:cNvSpPr/>
            <p:nvPr/>
          </p:nvSpPr>
          <p:spPr>
            <a:xfrm>
              <a:off x="5826708" y="4044447"/>
              <a:ext cx="1908000" cy="19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98"/>
            <p:cNvSpPr/>
            <p:nvPr/>
          </p:nvSpPr>
          <p:spPr>
            <a:xfrm>
              <a:off x="6272885" y="4872447"/>
              <a:ext cx="1080000" cy="108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100"/>
            <p:cNvSpPr/>
            <p:nvPr/>
          </p:nvSpPr>
          <p:spPr>
            <a:xfrm>
              <a:off x="6632885" y="5556447"/>
              <a:ext cx="396000" cy="396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" name="Shape 102"/>
            <p:cNvCxnSpPr/>
            <p:nvPr/>
          </p:nvCxnSpPr>
          <p:spPr>
            <a:xfrm flipV="1">
              <a:off x="3757621" y="4093676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47840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6382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90217" y="1819751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6-14 years</a:t>
            </a:r>
          </a:p>
          <a:p>
            <a:pPr>
              <a:buSzPct val="25000"/>
            </a:pPr>
            <a:endParaRPr lang="en-NZ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**Area of circle ~ size of group</a:t>
            </a:r>
            <a:endParaRPr lang="en-NZ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542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90217" y="1819751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2013</a:t>
            </a:r>
          </a:p>
        </p:txBody>
      </p:sp>
    </p:spTree>
    <p:extLst>
      <p:ext uri="{BB962C8B-B14F-4D97-AF65-F5344CB8AC3E}">
        <p14:creationId xmlns:p14="http://schemas.microsoft.com/office/powerpoint/2010/main" val="13550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892111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65455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40111"/>
              <a:ext cx="504000" cy="50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518,634)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13200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76,185)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664359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25,833)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4,212)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442,449)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3992089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846251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5746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892111"/>
              <a:ext cx="2052000" cy="205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65455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40111"/>
              <a:ext cx="504000" cy="50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3992089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846251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518,634)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713200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76,185)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664359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25,833)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4,212)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442,449)</a:t>
              </a:r>
              <a:endParaRPr lang="en-NZ" sz="17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9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215890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359,745)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828447"/>
              <a:ext cx="2124000" cy="21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2158907" y="3713200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55,911</a:t>
              </a: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)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656447"/>
              <a:ext cx="1296000" cy="129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2158907" y="4664359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20,373)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12447"/>
              <a:ext cx="576000" cy="54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2150056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3,720)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303,837)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57621" y="3992089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>
              <a:endCxn id="98" idx="1"/>
            </p:cNvCxnSpPr>
            <p:nvPr/>
          </p:nvCxnSpPr>
          <p:spPr>
            <a:xfrm flipV="1">
              <a:off x="3771787" y="4846242"/>
              <a:ext cx="2690893" cy="2055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0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8178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892111"/>
              <a:ext cx="2052000" cy="205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65455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40111"/>
              <a:ext cx="504000" cy="50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3992089"/>
              <a:ext cx="2515273" cy="1110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846251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518,634)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713200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76,185)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664359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25,833)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4,212)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442,449)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5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892111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45577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dk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40111"/>
              <a:ext cx="504000" cy="50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3992089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846251"/>
              <a:ext cx="2690894" cy="2054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518,634)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713200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76,185)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664359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25,833)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4,212)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442,449)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7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892111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65455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40111"/>
              <a:ext cx="504000" cy="50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dk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3992089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846251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518,634)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713200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76,185)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664359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25,833)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4,212)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442,449)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2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90217" y="1819751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2014</a:t>
            </a:r>
          </a:p>
        </p:txBody>
      </p:sp>
    </p:spTree>
    <p:extLst>
      <p:ext uri="{BB962C8B-B14F-4D97-AF65-F5344CB8AC3E}">
        <p14:creationId xmlns:p14="http://schemas.microsoft.com/office/powerpoint/2010/main" val="35863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06630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70035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81728"/>
              <a:ext cx="468000" cy="468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524,343)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8946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75,186)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40627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25,245)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(3,918)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449,154)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68357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22519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5406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16569"/>
              <a:ext cx="2052000" cy="205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70035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91667"/>
              <a:ext cx="468000" cy="468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8" name="Shape 102"/>
            <p:cNvCxnSpPr/>
            <p:nvPr/>
          </p:nvCxnSpPr>
          <p:spPr>
            <a:xfrm flipV="1">
              <a:off x="3757621" y="4068357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9" name="Shape 102"/>
            <p:cNvCxnSpPr/>
            <p:nvPr/>
          </p:nvCxnSpPr>
          <p:spPr>
            <a:xfrm flipV="1">
              <a:off x="3771787" y="4922519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7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524,343)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7"/>
            <p:cNvSpPr txBox="1"/>
            <p:nvPr/>
          </p:nvSpPr>
          <p:spPr>
            <a:xfrm>
              <a:off x="2179078" y="378946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75,186)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9"/>
            <p:cNvSpPr txBox="1"/>
            <p:nvPr/>
          </p:nvSpPr>
          <p:spPr>
            <a:xfrm>
              <a:off x="2152163" y="4740627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25,245)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(3,918)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449,154)</a:t>
              </a:r>
              <a:endParaRPr lang="en-NZ" sz="17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9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06630"/>
              <a:ext cx="2052000" cy="205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dk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70035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91667"/>
              <a:ext cx="468000" cy="468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8" name="Shape 102"/>
            <p:cNvCxnSpPr/>
            <p:nvPr/>
          </p:nvCxnSpPr>
          <p:spPr>
            <a:xfrm flipV="1">
              <a:off x="3757621" y="4068357"/>
              <a:ext cx="2515273" cy="1110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9" name="Shape 102"/>
            <p:cNvCxnSpPr/>
            <p:nvPr/>
          </p:nvCxnSpPr>
          <p:spPr>
            <a:xfrm flipV="1">
              <a:off x="3771787" y="4922519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7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524,343)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7"/>
            <p:cNvSpPr txBox="1"/>
            <p:nvPr/>
          </p:nvSpPr>
          <p:spPr>
            <a:xfrm>
              <a:off x="2179078" y="378946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75,186)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9"/>
            <p:cNvSpPr txBox="1"/>
            <p:nvPr/>
          </p:nvSpPr>
          <p:spPr>
            <a:xfrm>
              <a:off x="2152163" y="4740627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25,245)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(3,918)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449,154)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3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06630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70035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91667"/>
              <a:ext cx="468000" cy="468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8" name="Shape 102"/>
            <p:cNvCxnSpPr/>
            <p:nvPr/>
          </p:nvCxnSpPr>
          <p:spPr>
            <a:xfrm flipV="1">
              <a:off x="3757621" y="4068357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9" name="Shape 102"/>
            <p:cNvCxnSpPr/>
            <p:nvPr/>
          </p:nvCxnSpPr>
          <p:spPr>
            <a:xfrm flipV="1">
              <a:off x="3771787" y="4922519"/>
              <a:ext cx="2690894" cy="2054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7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524,343)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7"/>
            <p:cNvSpPr txBox="1"/>
            <p:nvPr/>
          </p:nvSpPr>
          <p:spPr>
            <a:xfrm>
              <a:off x="2179078" y="378946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75,186)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9"/>
            <p:cNvSpPr txBox="1"/>
            <p:nvPr/>
          </p:nvSpPr>
          <p:spPr>
            <a:xfrm>
              <a:off x="2152163" y="4740627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25,245)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(3,918)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449,154)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3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06630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70035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81728"/>
              <a:ext cx="468000" cy="468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8" name="Shape 102"/>
            <p:cNvCxnSpPr/>
            <p:nvPr/>
          </p:nvCxnSpPr>
          <p:spPr>
            <a:xfrm flipV="1">
              <a:off x="3757621" y="4068357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9" name="Shape 102"/>
            <p:cNvCxnSpPr/>
            <p:nvPr/>
          </p:nvCxnSpPr>
          <p:spPr>
            <a:xfrm flipV="1">
              <a:off x="3771787" y="4922519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7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524,343)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7"/>
            <p:cNvSpPr txBox="1"/>
            <p:nvPr/>
          </p:nvSpPr>
          <p:spPr>
            <a:xfrm>
              <a:off x="2179078" y="3789468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75,186)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9"/>
            <p:cNvSpPr txBox="1"/>
            <p:nvPr/>
          </p:nvSpPr>
          <p:spPr>
            <a:xfrm>
              <a:off x="2152163" y="4740627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25,245)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(3,918)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449,154)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90217" y="1819751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2015</a:t>
            </a:r>
          </a:p>
        </p:txBody>
      </p:sp>
    </p:spTree>
    <p:extLst>
      <p:ext uri="{BB962C8B-B14F-4D97-AF65-F5344CB8AC3E}">
        <p14:creationId xmlns:p14="http://schemas.microsoft.com/office/powerpoint/2010/main" val="168184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822859"/>
              <a:ext cx="2124000" cy="2124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656447"/>
              <a:ext cx="1296000" cy="129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57621" y="3992089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>
              <a:endCxn id="98" idx="1"/>
            </p:cNvCxnSpPr>
            <p:nvPr/>
          </p:nvCxnSpPr>
          <p:spPr>
            <a:xfrm flipV="1">
              <a:off x="3771787" y="4846251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0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7" name="Shape 100"/>
            <p:cNvSpPr/>
            <p:nvPr/>
          </p:nvSpPr>
          <p:spPr>
            <a:xfrm>
              <a:off x="6632885" y="5412447"/>
              <a:ext cx="576000" cy="54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95"/>
            <p:cNvSpPr txBox="1"/>
            <p:nvPr/>
          </p:nvSpPr>
          <p:spPr>
            <a:xfrm>
              <a:off x="215890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359,745)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Shape 97"/>
            <p:cNvSpPr txBox="1"/>
            <p:nvPr/>
          </p:nvSpPr>
          <p:spPr>
            <a:xfrm>
              <a:off x="2158907" y="3713200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55,911</a:t>
              </a: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)</a:t>
              </a:r>
            </a:p>
          </p:txBody>
        </p:sp>
        <p:sp>
          <p:nvSpPr>
            <p:cNvPr id="36" name="Shape 99"/>
            <p:cNvSpPr txBox="1"/>
            <p:nvPr/>
          </p:nvSpPr>
          <p:spPr>
            <a:xfrm>
              <a:off x="2158907" y="4664359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20,373)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Shape 101"/>
            <p:cNvSpPr txBox="1"/>
            <p:nvPr/>
          </p:nvSpPr>
          <p:spPr>
            <a:xfrm>
              <a:off x="2150056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3,720)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303,837)</a:t>
              </a:r>
              <a:endParaRPr lang="en-NZ" sz="17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7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30859"/>
              <a:ext cx="2016000" cy="20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94264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08676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530,472)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93431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74,346)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44588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24,723)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3,591)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456,123)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72318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26482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6481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30859"/>
              <a:ext cx="2016000" cy="2016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01023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1543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72318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26482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530,472)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793431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74,346)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44588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24,723)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3,591)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456,123)</a:t>
              </a:r>
              <a:endParaRPr lang="en-NZ" sz="17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0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30859"/>
              <a:ext cx="2016000" cy="2016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01023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1543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72318"/>
              <a:ext cx="2515273" cy="1110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26482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530,472)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793431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74,346)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44588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24,723)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3,591)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456,123)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30859"/>
              <a:ext cx="2016000" cy="20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64447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0968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72318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26482"/>
              <a:ext cx="2690894" cy="2054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530,472)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793431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74,346)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44588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24,723)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3,591)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456,123)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4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30859"/>
              <a:ext cx="2016000" cy="20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01023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1543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72318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26482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4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530,472)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Shape 97"/>
            <p:cNvSpPr txBox="1"/>
            <p:nvPr/>
          </p:nvSpPr>
          <p:spPr>
            <a:xfrm>
              <a:off x="2179078" y="3793431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74,346)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9"/>
            <p:cNvSpPr txBox="1"/>
            <p:nvPr/>
          </p:nvSpPr>
          <p:spPr>
            <a:xfrm>
              <a:off x="2152163" y="4744588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24,723)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3,591)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456,123)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9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90217" y="1819751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</a:t>
            </a:r>
            <a:r>
              <a:rPr lang="en-NZ" sz="6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</a:t>
            </a: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6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71955"/>
              <a:ext cx="1980000" cy="19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94264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08676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538,977)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93431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73,533)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44588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24,372)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3,375)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465,447)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72318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26482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7329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71955"/>
              <a:ext cx="1980000" cy="198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01023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1543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72318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26482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538,977)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93431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73,533)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44588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24,372)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3,375)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465,447)</a:t>
              </a:r>
              <a:endParaRPr lang="en-NZ" sz="17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9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71955"/>
              <a:ext cx="1980000" cy="198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01023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1543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72318"/>
              <a:ext cx="2515273" cy="1110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26482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538,977)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93431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73,533)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44588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24,372)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3,375)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465,447)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71955"/>
              <a:ext cx="2016000" cy="19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64447"/>
              <a:ext cx="1188000" cy="11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0968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72318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26482"/>
              <a:ext cx="2690894" cy="2054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538,977)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93431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73,533)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44588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24,372)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3,375)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465,447)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7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822859"/>
              <a:ext cx="2124000" cy="2124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656447"/>
              <a:ext cx="1296000" cy="129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57621" y="3992089"/>
              <a:ext cx="2515273" cy="1110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>
              <a:endCxn id="98" idx="1"/>
            </p:cNvCxnSpPr>
            <p:nvPr/>
          </p:nvCxnSpPr>
          <p:spPr>
            <a:xfrm flipV="1">
              <a:off x="3771787" y="4846251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0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7" name="Shape 100"/>
            <p:cNvSpPr/>
            <p:nvPr/>
          </p:nvSpPr>
          <p:spPr>
            <a:xfrm>
              <a:off x="6632885" y="5412447"/>
              <a:ext cx="576000" cy="54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95"/>
            <p:cNvSpPr txBox="1"/>
            <p:nvPr/>
          </p:nvSpPr>
          <p:spPr>
            <a:xfrm>
              <a:off x="215890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359,745)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97"/>
            <p:cNvSpPr txBox="1"/>
            <p:nvPr/>
          </p:nvSpPr>
          <p:spPr>
            <a:xfrm>
              <a:off x="2158907" y="3713200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55,911</a:t>
              </a: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)</a:t>
              </a:r>
            </a:p>
          </p:txBody>
        </p:sp>
        <p:sp>
          <p:nvSpPr>
            <p:cNvPr id="20" name="Shape 99"/>
            <p:cNvSpPr txBox="1"/>
            <p:nvPr/>
          </p:nvSpPr>
          <p:spPr>
            <a:xfrm>
              <a:off x="2158907" y="4664359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20,373)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Shape 101"/>
            <p:cNvSpPr txBox="1"/>
            <p:nvPr/>
          </p:nvSpPr>
          <p:spPr>
            <a:xfrm>
              <a:off x="2150056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3,720)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303,837)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2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71955"/>
              <a:ext cx="1980000" cy="19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801023"/>
              <a:ext cx="1152000" cy="115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51543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" name="Shape 102"/>
            <p:cNvCxnSpPr/>
            <p:nvPr/>
          </p:nvCxnSpPr>
          <p:spPr>
            <a:xfrm flipV="1">
              <a:off x="3757621" y="4072318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71787" y="4926482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538,977)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2179078" y="3793431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73,533)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9"/>
            <p:cNvSpPr txBox="1"/>
            <p:nvPr/>
          </p:nvSpPr>
          <p:spPr>
            <a:xfrm>
              <a:off x="2152163" y="4744588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24,372)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3,375)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3"/>
            <p:cNvSpPr txBox="1"/>
            <p:nvPr/>
          </p:nvSpPr>
          <p:spPr>
            <a:xfrm>
              <a:off x="1979614" y="2719016"/>
              <a:ext cx="1873585" cy="7027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465,447)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9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822859"/>
              <a:ext cx="2124000" cy="21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656447"/>
              <a:ext cx="1296000" cy="129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dk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57621" y="3992089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>
              <a:endCxn id="98" idx="1"/>
            </p:cNvCxnSpPr>
            <p:nvPr/>
          </p:nvCxnSpPr>
          <p:spPr>
            <a:xfrm flipV="1">
              <a:off x="3771787" y="4846251"/>
              <a:ext cx="2690894" cy="2054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0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7" name="Shape 100"/>
            <p:cNvSpPr/>
            <p:nvPr/>
          </p:nvSpPr>
          <p:spPr>
            <a:xfrm>
              <a:off x="6632885" y="5412447"/>
              <a:ext cx="576000" cy="54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95"/>
            <p:cNvSpPr txBox="1"/>
            <p:nvPr/>
          </p:nvSpPr>
          <p:spPr>
            <a:xfrm>
              <a:off x="215890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359,745)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97"/>
            <p:cNvSpPr txBox="1"/>
            <p:nvPr/>
          </p:nvSpPr>
          <p:spPr>
            <a:xfrm>
              <a:off x="2158907" y="3713200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55,911</a:t>
              </a: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)</a:t>
              </a:r>
            </a:p>
          </p:txBody>
        </p:sp>
        <p:sp>
          <p:nvSpPr>
            <p:cNvPr id="20" name="Shape 99"/>
            <p:cNvSpPr txBox="1"/>
            <p:nvPr/>
          </p:nvSpPr>
          <p:spPr>
            <a:xfrm>
              <a:off x="2158907" y="4664359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20,373)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Shape 101"/>
            <p:cNvSpPr txBox="1"/>
            <p:nvPr/>
          </p:nvSpPr>
          <p:spPr>
            <a:xfrm>
              <a:off x="2150056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3,720)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303,837)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9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828447"/>
              <a:ext cx="2124000" cy="21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656447"/>
              <a:ext cx="1296000" cy="129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12447"/>
              <a:ext cx="540000" cy="54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dk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3" name="Shape 102"/>
            <p:cNvCxnSpPr/>
            <p:nvPr/>
          </p:nvCxnSpPr>
          <p:spPr>
            <a:xfrm flipV="1">
              <a:off x="3757621" y="3992089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02"/>
            <p:cNvCxnSpPr>
              <a:endCxn id="98" idx="1"/>
            </p:cNvCxnSpPr>
            <p:nvPr/>
          </p:nvCxnSpPr>
          <p:spPr>
            <a:xfrm flipV="1">
              <a:off x="3771787" y="4846242"/>
              <a:ext cx="2690893" cy="2055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0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7" name="Shape 95"/>
            <p:cNvSpPr txBox="1"/>
            <p:nvPr/>
          </p:nvSpPr>
          <p:spPr>
            <a:xfrm>
              <a:off x="215890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359,745)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97"/>
            <p:cNvSpPr txBox="1"/>
            <p:nvPr/>
          </p:nvSpPr>
          <p:spPr>
            <a:xfrm>
              <a:off x="2158907" y="3713200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55,911</a:t>
              </a: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)</a:t>
              </a:r>
            </a:p>
          </p:txBody>
        </p:sp>
        <p:sp>
          <p:nvSpPr>
            <p:cNvPr id="19" name="Shape 99"/>
            <p:cNvSpPr txBox="1"/>
            <p:nvPr/>
          </p:nvSpPr>
          <p:spPr>
            <a:xfrm>
              <a:off x="2158907" y="4664359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20,373)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101"/>
            <p:cNvSpPr txBox="1"/>
            <p:nvPr/>
          </p:nvSpPr>
          <p:spPr>
            <a:xfrm>
              <a:off x="2150056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3,720)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303,837)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2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90217" y="1819751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2014</a:t>
            </a:r>
          </a:p>
        </p:txBody>
      </p:sp>
    </p:spTree>
    <p:extLst>
      <p:ext uri="{BB962C8B-B14F-4D97-AF65-F5344CB8AC3E}">
        <p14:creationId xmlns:p14="http://schemas.microsoft.com/office/powerpoint/2010/main" val="8119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4" y="552447"/>
            <a:ext cx="7577672" cy="6000096"/>
            <a:chOff x="1979614" y="552447"/>
            <a:chExt cx="7577672" cy="6000096"/>
          </a:xfrm>
        </p:grpSpPr>
        <p:sp>
          <p:nvSpPr>
            <p:cNvPr id="94" name="Shape 94"/>
            <p:cNvSpPr/>
            <p:nvPr/>
          </p:nvSpPr>
          <p:spPr>
            <a:xfrm>
              <a:off x="4157286" y="55244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26708" y="3900447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272885" y="4734035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32885" y="5448447"/>
              <a:ext cx="504000" cy="50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95"/>
            <p:cNvSpPr txBox="1"/>
            <p:nvPr/>
          </p:nvSpPr>
          <p:spPr>
            <a:xfrm>
              <a:off x="2219087" y="1737094"/>
              <a:ext cx="151499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356,358)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2179078" y="3767916"/>
              <a:ext cx="1514999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52,452)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9"/>
            <p:cNvSpPr txBox="1"/>
            <p:nvPr/>
          </p:nvSpPr>
          <p:spPr>
            <a:xfrm>
              <a:off x="2152163" y="4719075"/>
              <a:ext cx="1514999" cy="73139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3+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18,603)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Shape 101"/>
            <p:cNvSpPr txBox="1"/>
            <p:nvPr/>
          </p:nvSpPr>
          <p:spPr>
            <a:xfrm>
              <a:off x="2179073" y="546894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All 4 Risk Indicators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3,063)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Shape 103"/>
            <p:cNvSpPr txBox="1"/>
            <p:nvPr/>
          </p:nvSpPr>
          <p:spPr>
            <a:xfrm>
              <a:off x="1979614" y="2713761"/>
              <a:ext cx="1873585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Fewer than 2 Risk Indicators</a:t>
              </a:r>
            </a:p>
            <a:p>
              <a:pPr algn="ctr"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303,906)</a:t>
              </a:r>
              <a:endParaRPr lang="en-NZ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Shape 102"/>
            <p:cNvCxnSpPr/>
            <p:nvPr/>
          </p:nvCxnSpPr>
          <p:spPr>
            <a:xfrm flipV="1">
              <a:off x="3757622" y="3010431"/>
              <a:ext cx="2177685" cy="180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102"/>
            <p:cNvCxnSpPr/>
            <p:nvPr/>
          </p:nvCxnSpPr>
          <p:spPr>
            <a:xfrm flipV="1">
              <a:off x="3757621" y="4046805"/>
              <a:ext cx="2515273" cy="1110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5" name="Shape 102"/>
            <p:cNvCxnSpPr/>
            <p:nvPr/>
          </p:nvCxnSpPr>
          <p:spPr>
            <a:xfrm flipV="1">
              <a:off x="3771787" y="4900968"/>
              <a:ext cx="2690894" cy="205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6" name="Shape 102"/>
            <p:cNvCxnSpPr/>
            <p:nvPr/>
          </p:nvCxnSpPr>
          <p:spPr>
            <a:xfrm flipV="1">
              <a:off x="3771878" y="5778454"/>
              <a:ext cx="2861017" cy="256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7" name="Shape 102"/>
            <p:cNvCxnSpPr/>
            <p:nvPr/>
          </p:nvCxnSpPr>
          <p:spPr>
            <a:xfrm flipV="1">
              <a:off x="3771796" y="2178659"/>
              <a:ext cx="619125" cy="124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1882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sy Core Palette">
      <a:dk1>
        <a:sysClr val="windowText" lastClr="000000"/>
      </a:dk1>
      <a:lt1>
        <a:srgbClr val="FFFFFF"/>
      </a:lt1>
      <a:dk2>
        <a:srgbClr val="00205B"/>
      </a:dk2>
      <a:lt2>
        <a:srgbClr val="EEECE1"/>
      </a:lt2>
      <a:accent1>
        <a:srgbClr val="0083AC"/>
      </a:accent1>
      <a:accent2>
        <a:srgbClr val="00BCE2"/>
      </a:accent2>
      <a:accent3>
        <a:srgbClr val="67A854"/>
      </a:accent3>
      <a:accent4>
        <a:srgbClr val="BCD651"/>
      </a:accent4>
      <a:accent5>
        <a:srgbClr val="F1A42D"/>
      </a:accent5>
      <a:accent6>
        <a:srgbClr val="EF966C"/>
      </a:accent6>
      <a:hlink>
        <a:srgbClr val="7F7F7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13249</TotalTime>
  <Words>1396</Words>
  <Application>Microsoft Office PowerPoint</Application>
  <PresentationFormat>Custom</PresentationFormat>
  <Paragraphs>414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Helvetica Neue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Li</dc:creator>
  <cp:lastModifiedBy>Keith McLeod [TSY]</cp:lastModifiedBy>
  <cp:revision>68</cp:revision>
  <dcterms:modified xsi:type="dcterms:W3CDTF">2018-03-08T21:46:31Z</dcterms:modified>
</cp:coreProperties>
</file>