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8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8842-7372-4A33-BB63-F30714E5A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FF969-4029-4233-ACD1-07AF0EC7C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D1F4-CF6D-4E80-B0EF-66DD3885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44C6-0962-4BA5-A257-D7D18869ACA4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068E0-DB4E-4447-9F4E-E020D67D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C6A16-8A05-4145-A84D-2F89B105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CF4D-8016-4EDF-8015-F27D98F38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48788-71CB-4CCA-9E5B-6B3CAAAC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C4173-CC1D-46B2-9DB1-F17BAB24B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E22E6-7303-49F1-BA90-656DEE09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44C6-0962-4BA5-A257-D7D18869ACA4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FA6A5-C4E1-4D6E-88A3-0771D00C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11B76-2963-45E5-82EB-40194B22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CF4D-8016-4EDF-8015-F27D98F38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30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91F2CA-0457-4AAA-993E-06357CFAE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4B9E5-C9E9-47E5-AAC6-8ADB4DB1D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55825-2B5D-448F-AA93-AABE3DAF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44C6-0962-4BA5-A257-D7D18869ACA4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0F20-5A63-45F5-B65F-590E05C7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7BF3E-A717-45B3-A806-42BE88F2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CF4D-8016-4EDF-8015-F27D98F38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55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0F63-88D4-488B-B513-1124CA23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D6722-06A0-4D25-9B56-2879E479A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5329-3100-4770-B71B-188F28B2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44C6-0962-4BA5-A257-D7D18869ACA4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1E12D-0E53-4CAD-87E2-BF7888FB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A526-F490-426E-AC79-D35C769D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CF4D-8016-4EDF-8015-F27D98F38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83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BB92-8526-4365-9332-9062F6D8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8BA1-A54E-4CEE-B3B8-80B6E7580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D518-D2A0-4A7D-9DE9-C11CE519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44C6-0962-4BA5-A257-D7D18869ACA4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38151-91D8-4270-8626-06670251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F190A-F69D-4531-B998-E092FA9B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CF4D-8016-4EDF-8015-F27D98F38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43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F0AE-113D-4C24-854A-510C2E70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0385-4CDE-4362-8F9D-A85E3D132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9C859-C5CB-4FD2-9DE0-1C9FAE591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5AD05-8804-4932-AFB3-D7667236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44C6-0962-4BA5-A257-D7D18869ACA4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2711A-5892-45BB-B689-121BFE20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4F2EF-7B14-4609-B0CB-23124FEA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CF4D-8016-4EDF-8015-F27D98F38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89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6788-EABF-4630-9388-F29D7A1E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193D1-02FB-40AF-AD4A-398301D11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BD94D-5F10-4214-A0EF-3FFF1907C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AC668-B551-4251-9383-AC27F418C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5CF6B-56C8-4956-AD4B-C7DC5D43C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0D6C3-278C-4F4E-ACFC-E965C954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44C6-0962-4BA5-A257-D7D18869ACA4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FFCCE-66BF-4FF3-AAEB-7BFC6D82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794AB-D822-4669-AABA-0EC81879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CF4D-8016-4EDF-8015-F27D98F38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78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365D-C946-4541-B4AD-A4A0B71B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483A2-C75C-4DD4-B762-1E3F08B0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44C6-0962-4BA5-A257-D7D18869ACA4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B5C2D-4998-41EF-B114-E1354AEA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066D1-EB31-458B-B12E-52B6D6FF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CF4D-8016-4EDF-8015-F27D98F38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17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301092-B3FD-4E73-B7BE-F5997E1A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44C6-0962-4BA5-A257-D7D18869ACA4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0B7F8-95E3-4922-877B-34D85245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4A427-77AC-433B-B910-AD50167D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CF4D-8016-4EDF-8015-F27D98F38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12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48F0-CB08-449D-BE9E-7C6048B3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7484F-43E9-4837-9070-20B4DF76C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4B152-456B-4CE0-97E0-373EA373A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1EEE2-FD8E-49AE-AF22-ECE46112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44C6-0962-4BA5-A257-D7D18869ACA4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7ECB1-050B-4143-8784-41AD453C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E669C-CF06-4594-AC85-A07D86B0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CF4D-8016-4EDF-8015-F27D98F38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95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149A-30FB-4103-82F6-D1FF9013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C930C-67C1-47BA-970D-5BFA09833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6CCD2-39CF-4D48-ABCE-531848E17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61BF8-E4B8-47A4-A02C-C4F65DFD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44C6-0962-4BA5-A257-D7D18869ACA4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EB007-F21E-4BEE-ADCC-5EB76AAF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67FA8-8AF9-4F2E-9FB6-BBDC0E83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CCF4D-8016-4EDF-8015-F27D98F38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54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816B8-D60C-48E5-860B-29117707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3D72F-6678-427E-86C0-A92BBD66A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7F9F3-12A7-4FDE-BDCD-341573E02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A44C6-0962-4BA5-A257-D7D18869ACA4}" type="datetimeFigureOut">
              <a:rPr lang="en-GB" smtClean="0"/>
              <a:t>18/03/2019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BE274-BFE7-45C4-9359-2B54152AE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154E0-BE02-474F-8E7E-3AC28E386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CCF4D-8016-4EDF-8015-F27D98F38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50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an&#10;&#10;Description automatically generated">
            <a:extLst>
              <a:ext uri="{FF2B5EF4-FFF2-40B4-BE49-F238E27FC236}">
                <a16:creationId xmlns:a16="http://schemas.microsoft.com/office/drawing/2014/main" id="{B43995BA-B19D-4098-9E8C-6310FC7EB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290"/>
          <a:stretch/>
        </p:blipFill>
        <p:spPr>
          <a:xfrm>
            <a:off x="2798243" y="10"/>
            <a:ext cx="6595513" cy="6857990"/>
          </a:xfrm>
          <a:prstGeom prst="rect">
            <a:avLst/>
          </a:prstGeom>
          <a:effectLst>
            <a:outerShdw blurRad="12700" dir="5400000" algn="ctr" rotWithShape="0">
              <a:srgbClr val="000000">
                <a:alpha val="78000"/>
              </a:srgbClr>
            </a:outerShdw>
            <a:softEdge rad="63500"/>
          </a:effectLst>
        </p:spPr>
      </p:pic>
      <p:sp>
        <p:nvSpPr>
          <p:cNvPr id="8" name="Teardrop 7">
            <a:extLst>
              <a:ext uri="{FF2B5EF4-FFF2-40B4-BE49-F238E27FC236}">
                <a16:creationId xmlns:a16="http://schemas.microsoft.com/office/drawing/2014/main" id="{653A84B2-FB74-43FC-A4EE-9E2503828AC3}"/>
              </a:ext>
            </a:extLst>
          </p:cNvPr>
          <p:cNvSpPr/>
          <p:nvPr/>
        </p:nvSpPr>
        <p:spPr>
          <a:xfrm rot="10400339">
            <a:off x="4653462" y="4552146"/>
            <a:ext cx="449098" cy="416076"/>
          </a:xfrm>
          <a:prstGeom prst="teardrop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ardrop 26">
            <a:extLst>
              <a:ext uri="{FF2B5EF4-FFF2-40B4-BE49-F238E27FC236}">
                <a16:creationId xmlns:a16="http://schemas.microsoft.com/office/drawing/2014/main" id="{6C39B5D0-A0D8-4A22-AB42-A0F09FB96FCB}"/>
              </a:ext>
            </a:extLst>
          </p:cNvPr>
          <p:cNvSpPr/>
          <p:nvPr/>
        </p:nvSpPr>
        <p:spPr>
          <a:xfrm>
            <a:off x="4406297" y="5780489"/>
            <a:ext cx="449098" cy="416076"/>
          </a:xfrm>
          <a:prstGeom prst="teardrop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ardrop 29">
            <a:extLst>
              <a:ext uri="{FF2B5EF4-FFF2-40B4-BE49-F238E27FC236}">
                <a16:creationId xmlns:a16="http://schemas.microsoft.com/office/drawing/2014/main" id="{4FF37050-8D92-482F-853C-3E627187071A}"/>
              </a:ext>
            </a:extLst>
          </p:cNvPr>
          <p:cNvSpPr/>
          <p:nvPr/>
        </p:nvSpPr>
        <p:spPr>
          <a:xfrm rot="15754120">
            <a:off x="4728754" y="5015312"/>
            <a:ext cx="423729" cy="452539"/>
          </a:xfrm>
          <a:prstGeom prst="teardrop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E145572B-780E-4A23-9024-E8F97FA7C6B2}"/>
              </a:ext>
            </a:extLst>
          </p:cNvPr>
          <p:cNvSpPr/>
          <p:nvPr/>
        </p:nvSpPr>
        <p:spPr>
          <a:xfrm>
            <a:off x="6813041" y="6003041"/>
            <a:ext cx="449098" cy="416076"/>
          </a:xfrm>
          <a:prstGeom prst="teardrop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ardrop 33">
            <a:extLst>
              <a:ext uri="{FF2B5EF4-FFF2-40B4-BE49-F238E27FC236}">
                <a16:creationId xmlns:a16="http://schemas.microsoft.com/office/drawing/2014/main" id="{6F2F3DAA-1B79-4390-9225-3A046CDC943B}"/>
              </a:ext>
            </a:extLst>
          </p:cNvPr>
          <p:cNvSpPr/>
          <p:nvPr/>
        </p:nvSpPr>
        <p:spPr>
          <a:xfrm rot="6332138">
            <a:off x="6959222" y="4553562"/>
            <a:ext cx="449098" cy="449098"/>
          </a:xfrm>
          <a:prstGeom prst="teardrop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ardrop 34">
            <a:extLst>
              <a:ext uri="{FF2B5EF4-FFF2-40B4-BE49-F238E27FC236}">
                <a16:creationId xmlns:a16="http://schemas.microsoft.com/office/drawing/2014/main" id="{DAB992C0-6D91-4CFE-9D41-3ACF70E3EC34}"/>
              </a:ext>
            </a:extLst>
          </p:cNvPr>
          <p:cNvSpPr/>
          <p:nvPr/>
        </p:nvSpPr>
        <p:spPr>
          <a:xfrm rot="908472">
            <a:off x="6830191" y="5044294"/>
            <a:ext cx="449098" cy="416076"/>
          </a:xfrm>
          <a:prstGeom prst="teardrop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54217A-5FEC-49C9-8C10-50995E10BBE0}"/>
                  </a:ext>
                </a:extLst>
              </p:cNvPr>
              <p:cNvSpPr txBox="1"/>
              <p:nvPr/>
            </p:nvSpPr>
            <p:spPr>
              <a:xfrm>
                <a:off x="4574843" y="4595147"/>
                <a:ext cx="5913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𝐸𝑁𝐷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54217A-5FEC-49C9-8C10-50995E10B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843" y="4595147"/>
                <a:ext cx="5913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02CC1D-053E-4423-970C-6BC2E7E6D3F9}"/>
                  </a:ext>
                </a:extLst>
              </p:cNvPr>
              <p:cNvSpPr txBox="1"/>
              <p:nvPr/>
            </p:nvSpPr>
            <p:spPr>
              <a:xfrm>
                <a:off x="4651638" y="5029927"/>
                <a:ext cx="5913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𝑀𝐼𝐷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02CC1D-053E-4423-970C-6BC2E7E6D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638" y="5029927"/>
                <a:ext cx="59130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D80917-7DD1-4FBB-96AD-B942B63E4C60}"/>
                  </a:ext>
                </a:extLst>
              </p:cNvPr>
              <p:cNvSpPr txBox="1"/>
              <p:nvPr/>
            </p:nvSpPr>
            <p:spPr>
              <a:xfrm>
                <a:off x="4335193" y="5790489"/>
                <a:ext cx="5913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D80917-7DD1-4FBB-96AD-B942B63E4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193" y="5790489"/>
                <a:ext cx="5913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32DBBC-E897-4068-AF72-296991A0D928}"/>
                  </a:ext>
                </a:extLst>
              </p:cNvPr>
              <p:cNvSpPr txBox="1"/>
              <p:nvPr/>
            </p:nvSpPr>
            <p:spPr>
              <a:xfrm>
                <a:off x="6888118" y="4608415"/>
                <a:ext cx="5913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𝐸𝑁𝐷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32DBBC-E897-4068-AF72-296991A0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118" y="4608415"/>
                <a:ext cx="59130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B5F703-D0FD-46F6-8CB0-4491E1182787}"/>
                  </a:ext>
                </a:extLst>
              </p:cNvPr>
              <p:cNvSpPr txBox="1"/>
              <p:nvPr/>
            </p:nvSpPr>
            <p:spPr>
              <a:xfrm>
                <a:off x="6783646" y="5057510"/>
                <a:ext cx="5913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𝑀𝐼𝐷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B5F703-D0FD-46F6-8CB0-4491E1182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646" y="5057510"/>
                <a:ext cx="59130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DF1368-EC7B-4A04-968E-91D6BCBEC53B}"/>
                  </a:ext>
                </a:extLst>
              </p:cNvPr>
              <p:cNvSpPr txBox="1"/>
              <p:nvPr/>
            </p:nvSpPr>
            <p:spPr>
              <a:xfrm>
                <a:off x="6759087" y="6046080"/>
                <a:ext cx="5913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DF1368-EC7B-4A04-968E-91D6BCBEC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087" y="6046080"/>
                <a:ext cx="59130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20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Pearson</dc:creator>
  <cp:lastModifiedBy>Jack Pearson</cp:lastModifiedBy>
  <cp:revision>5</cp:revision>
  <dcterms:created xsi:type="dcterms:W3CDTF">2019-03-18T16:03:52Z</dcterms:created>
  <dcterms:modified xsi:type="dcterms:W3CDTF">2019-03-18T17:30:52Z</dcterms:modified>
</cp:coreProperties>
</file>