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CBCC-1C55-45E7-BDA0-127BB33C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D70D8-98B2-4F5D-9858-000DA4B9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3FA0-0261-4F21-9FCF-D8A71A0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7772-3EA1-4F01-8D7A-88BE314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C663-FFCC-4DBD-8BD7-262C3B25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B35E-1CBA-4F57-8F38-016D7A9B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5190-E8BD-4C68-8C76-854022B2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45F6-FB10-4EFB-B4BD-CF5CD2B2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7A87-02DA-442F-B36D-3A92E096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CBA2-AAE2-403F-80C7-A2A74D43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4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F5055-30CE-41C6-A40F-B5B50659F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1907F-2515-4CD3-8830-F8E3EB4C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BA7C-E739-4342-B584-CF62970F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134A-8E51-428A-9A02-7E126EC8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94FE-173F-42BF-82FD-E2355CCD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B69C-4B9F-4970-9859-D3F4B0F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5697-8847-4EE2-B2A5-8CAED678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C4C2-83B7-4DCC-822D-B7FC903F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83C1-C0C8-4940-847A-D2143472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AE3A-F12E-41A5-A6F9-9168F550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9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788B-E888-4963-B7EF-D5625DEE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0E5E6-DCAE-44A9-81BE-9E335E38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C8B5-B11F-402B-A086-B7B00950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12DC-3DA3-427F-8243-0D8A3F10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E7EA-AEFD-425E-961A-DDB534D7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2057-03CE-413E-AB44-86BF1ABC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9AAF-4DBA-4214-8244-2027A847E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38F8-2A08-43C7-9967-2B7EEC87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908EC-897A-4736-A2D7-42D868AD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C895B-6941-4EBC-9125-D27179E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B72E-BD2F-4D1C-B720-7AA7525E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4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48F-F624-4507-AF46-3AFA6B86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F546-17DD-4159-A2B6-F21025AF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56F3-8C7F-4A97-818F-854A9F9FB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9CD6-4143-4814-855D-C5BDA833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5E97C-7718-463F-8A6B-15A028E8C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B561E-2A95-4FD0-B3E8-0A388390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F3913-762F-43CB-9006-57FDF85D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ACFFE-116E-4D88-8ADA-51EB49EB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00B-AC19-4B47-B1BA-9C4AFB29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6EE55-486C-4648-A8EF-8459AB4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1325-B5C3-402E-883E-5DAE9878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F3C0-4425-4D61-9161-132DA61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352CE-20BC-40C2-BDBF-D6454947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B44D-1F43-40C4-8A17-43920B30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9D7FB-8629-4E3A-9BDB-C64D5795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4B97-421A-4161-BCBC-6A16C125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C6FA-E5F6-44AB-95F2-78980B65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3CC3-2139-4416-8E14-B967B265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191-3FFE-40FD-B7C7-FA3DBDBD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BB49-236B-4517-A3BB-C6B020E3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6A65-E3CE-49FF-A702-6F0C734F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1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E2BA-A8FF-4174-AE6A-6AD633F7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FC335-BBDD-4EEB-AFF9-C541CD5DA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C0B11-8775-4374-8F0C-5C6BFC50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B2B5A-B723-473E-A1C6-67CEEA06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3FF9-6BF7-4EB9-89D2-31F625ED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01F4-E054-411B-AE64-DA934DF7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74A84-5B5E-4DE5-A1C0-A90BF0A4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220B-8C28-487E-9250-52F23815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5A21-4BC5-4EDC-A3F5-AC0244AAE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2E28-1C5D-43D4-BB43-77F335B6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00F3-DC78-407B-9169-56187B1A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2D44CAD-AD59-444A-B6B2-28A9D90C673D}"/>
              </a:ext>
            </a:extLst>
          </p:cNvPr>
          <p:cNvGrpSpPr/>
          <p:nvPr/>
        </p:nvGrpSpPr>
        <p:grpSpPr>
          <a:xfrm>
            <a:off x="3892758" y="56580"/>
            <a:ext cx="4169811" cy="6858001"/>
            <a:chOff x="3763218" y="71820"/>
            <a:chExt cx="4169811" cy="685800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3B1C8D-ADEE-4856-90B7-D63840A7A5AC}"/>
                </a:ext>
              </a:extLst>
            </p:cNvPr>
            <p:cNvSpPr/>
            <p:nvPr/>
          </p:nvSpPr>
          <p:spPr>
            <a:xfrm>
              <a:off x="4530972" y="849061"/>
              <a:ext cx="2948940" cy="5303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DC8D5C-C802-4A17-ACA4-1E9AD0C4E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61608">
              <a:off x="6150852" y="5018481"/>
              <a:ext cx="1695450" cy="16954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FD3EA7-76AE-419B-AC44-023BA756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24026">
              <a:off x="3977782" y="3465803"/>
              <a:ext cx="2146674" cy="21466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FF1A4B-CB3F-490C-BCD3-BCC93D1A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63218" y="71820"/>
              <a:ext cx="2381250" cy="23812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5E3DF67-6976-46F8-B3B3-AF64E60A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84236" y="1974539"/>
              <a:ext cx="957062" cy="95706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1B76EE-F19C-4E02-A01F-F7FB1C820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57584">
              <a:off x="5720149" y="4540169"/>
              <a:ext cx="909467" cy="660235"/>
            </a:xfrm>
            <a:prstGeom prst="rect">
              <a:avLst/>
            </a:prstGeom>
            <a:effectLst>
              <a:glow rad="1270">
                <a:srgbClr val="00B0F0">
                  <a:alpha val="40000"/>
                </a:srgbClr>
              </a:glow>
            </a:effec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885FF9-FE57-4FF9-BBB9-01404146F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3" t="34394" r="34446" b="35848"/>
            <a:stretch/>
          </p:blipFill>
          <p:spPr>
            <a:xfrm rot="8849870">
              <a:off x="4260522" y="1931940"/>
              <a:ext cx="1415992" cy="1375179"/>
            </a:xfrm>
            <a:prstGeom prst="rect">
              <a:avLst/>
            </a:prstGeom>
            <a:effectLst/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BC2F8F5-E77A-4234-98D9-5A4BBEFA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081" y="1275366"/>
              <a:ext cx="1233889" cy="895753"/>
            </a:xfrm>
            <a:prstGeom prst="rect">
              <a:avLst/>
            </a:prstGeom>
            <a:effectLst>
              <a:glow rad="1270">
                <a:srgbClr val="00B050">
                  <a:alpha val="40000"/>
                </a:srgbClr>
              </a:glo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9F3A69-5773-4196-908A-1B544081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064125" y="2978412"/>
              <a:ext cx="1868904" cy="18689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3804FA-1B19-4B1D-82CD-5720D387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01605" y="993921"/>
              <a:ext cx="635102" cy="30564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62D622-8A39-412C-BDA2-5919F64CCC2C}"/>
                </a:ext>
              </a:extLst>
            </p:cNvPr>
            <p:cNvGrpSpPr/>
            <p:nvPr/>
          </p:nvGrpSpPr>
          <p:grpSpPr>
            <a:xfrm>
              <a:off x="4578622" y="926585"/>
              <a:ext cx="944993" cy="538948"/>
              <a:chOff x="7290458" y="2395142"/>
              <a:chExt cx="944993" cy="53894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EE1738-D327-45D2-B37B-BBD6D8988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216952" y="2471137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BF0E97B-EAB7-4FBF-A38A-2483076AD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94725" y="2468648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11F3912-DF5D-4415-B692-FD466DDE8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72498" y="2468648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0C267C8-CC68-4B2E-89A3-4D7E4B28B2C9}"/>
                </a:ext>
              </a:extLst>
            </p:cNvPr>
            <p:cNvGrpSpPr/>
            <p:nvPr/>
          </p:nvGrpSpPr>
          <p:grpSpPr>
            <a:xfrm rot="19783699">
              <a:off x="6289292" y="5073819"/>
              <a:ext cx="134865" cy="239774"/>
              <a:chOff x="8255957" y="1264837"/>
              <a:chExt cx="815020" cy="144900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6AE94E9-4121-4903-9E31-B304DE4A167E}"/>
                  </a:ext>
                </a:extLst>
              </p:cNvPr>
              <p:cNvCxnSpPr>
                <a:cxnSpLocks/>
              </p:cNvCxnSpPr>
              <p:nvPr/>
            </p:nvCxnSpPr>
            <p:spPr>
              <a:xfrm rot="-1200000" flipH="1">
                <a:off x="9070976" y="1264838"/>
                <a:ext cx="1" cy="144900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ADD9857-F799-4A43-850F-29C08D4F5463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>
                <a:off x="8255957" y="1264837"/>
                <a:ext cx="1" cy="144900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CEEBA21-D325-45AF-A910-2E736F76B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4" y="2229764"/>
                <a:ext cx="160287" cy="44038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443AA5D-89F4-4799-ADC5-1A34D7D03910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>
                <a:off x="8503180" y="2229763"/>
                <a:ext cx="160287" cy="44038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05E6FE5-E569-419B-B5AE-314637357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957" y="1989339"/>
                <a:ext cx="246650" cy="687708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78B425-5496-49FD-AB20-3D35253E0EEB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>
                <a:off x="8823216" y="1990514"/>
                <a:ext cx="246650" cy="687708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DBD70F-A8BE-47C0-A006-259780E1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355" y="71821"/>
              <a:ext cx="3313323" cy="68580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DC1AE9-87D8-433F-8607-93AC22D06FB0}"/>
              </a:ext>
            </a:extLst>
          </p:cNvPr>
          <p:cNvSpPr txBox="1"/>
          <p:nvPr/>
        </p:nvSpPr>
        <p:spPr>
          <a:xfrm>
            <a:off x="3974098" y="1020600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D00CBC-A6FC-43DD-BF6F-B6F2F1F23F8E}"/>
              </a:ext>
            </a:extLst>
          </p:cNvPr>
          <p:cNvSpPr txBox="1"/>
          <p:nvPr/>
        </p:nvSpPr>
        <p:spPr>
          <a:xfrm>
            <a:off x="7660947" y="946836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542020-3802-4EB6-AE89-F9C641B69625}"/>
              </a:ext>
            </a:extLst>
          </p:cNvPr>
          <p:cNvSpPr txBox="1"/>
          <p:nvPr/>
        </p:nvSpPr>
        <p:spPr>
          <a:xfrm>
            <a:off x="7660947" y="4728859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1D60F-2893-43AD-9934-B0C5BECFEF9A}"/>
              </a:ext>
            </a:extLst>
          </p:cNvPr>
          <p:cNvSpPr txBox="1"/>
          <p:nvPr/>
        </p:nvSpPr>
        <p:spPr>
          <a:xfrm>
            <a:off x="3974098" y="4339234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30260B-2CF7-46A3-85D1-C233C45EBA70}"/>
              </a:ext>
            </a:extLst>
          </p:cNvPr>
          <p:cNvSpPr txBox="1"/>
          <p:nvPr/>
        </p:nvSpPr>
        <p:spPr>
          <a:xfrm>
            <a:off x="3959565" y="2407781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D3123-95CA-4BE4-9788-5A9F7DDC74DB}"/>
              </a:ext>
            </a:extLst>
          </p:cNvPr>
          <p:cNvSpPr txBox="1"/>
          <p:nvPr/>
        </p:nvSpPr>
        <p:spPr>
          <a:xfrm>
            <a:off x="7660947" y="1532588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9157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96BB291-4ABC-48EB-A20E-B11F249FD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7285" y="0"/>
            <a:ext cx="4134715" cy="3346705"/>
          </a:xfrm>
          <a:custGeom>
            <a:avLst/>
            <a:gdLst>
              <a:gd name="connsiteX0" fmla="*/ 1549963 w 4134715"/>
              <a:gd name="connsiteY0" fmla="*/ 0 h 3346705"/>
              <a:gd name="connsiteX1" fmla="*/ 4134715 w 4134715"/>
              <a:gd name="connsiteY1" fmla="*/ 0 h 3346705"/>
              <a:gd name="connsiteX2" fmla="*/ 4134715 w 4134715"/>
              <a:gd name="connsiteY2" fmla="*/ 3346705 h 3346705"/>
              <a:gd name="connsiteX3" fmla="*/ 0 w 4134715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715" h="3346705">
                <a:moveTo>
                  <a:pt x="1549963" y="0"/>
                </a:moveTo>
                <a:lnTo>
                  <a:pt x="4134715" y="0"/>
                </a:lnTo>
                <a:lnTo>
                  <a:pt x="4134715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F68680D-88C3-4223-8FF9-B7CEA07C1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8109" y="0"/>
            <a:ext cx="4903560" cy="3346705"/>
          </a:xfrm>
          <a:custGeom>
            <a:avLst/>
            <a:gdLst>
              <a:gd name="connsiteX0" fmla="*/ 1549963 w 4903560"/>
              <a:gd name="connsiteY0" fmla="*/ 0 h 3346705"/>
              <a:gd name="connsiteX1" fmla="*/ 4903560 w 4903560"/>
              <a:gd name="connsiteY1" fmla="*/ 0 h 3346705"/>
              <a:gd name="connsiteX2" fmla="*/ 3353597 w 4903560"/>
              <a:gd name="connsiteY2" fmla="*/ 3346705 h 3346705"/>
              <a:gd name="connsiteX3" fmla="*/ 0 w 4903560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3560" h="3346705">
                <a:moveTo>
                  <a:pt x="1549963" y="0"/>
                </a:moveTo>
                <a:lnTo>
                  <a:pt x="4903560" y="0"/>
                </a:lnTo>
                <a:lnTo>
                  <a:pt x="335359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45451A-56A1-4D57-8530-06665AB96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882411" cy="3346705"/>
          </a:xfrm>
          <a:custGeom>
            <a:avLst/>
            <a:gdLst>
              <a:gd name="connsiteX0" fmla="*/ 0 w 5882411"/>
              <a:gd name="connsiteY0" fmla="*/ 0 h 3346705"/>
              <a:gd name="connsiteX1" fmla="*/ 5882411 w 5882411"/>
              <a:gd name="connsiteY1" fmla="*/ 0 h 3346705"/>
              <a:gd name="connsiteX2" fmla="*/ 4332447 w 5882411"/>
              <a:gd name="connsiteY2" fmla="*/ 3346705 h 3346705"/>
              <a:gd name="connsiteX3" fmla="*/ 0 w 5882411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1" h="3346705">
                <a:moveTo>
                  <a:pt x="0" y="0"/>
                </a:moveTo>
                <a:lnTo>
                  <a:pt x="5882411" y="0"/>
                </a:lnTo>
                <a:lnTo>
                  <a:pt x="433244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050DE-1F59-48CF-803F-4381C16A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52223">
            <a:off x="-1131187" y="-1926694"/>
            <a:ext cx="6944145" cy="6944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B2922-8FB7-4A22-BF85-635FB891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40" y="-1319329"/>
            <a:ext cx="5348033" cy="5348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88404-52E4-478C-9D45-55F87604D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61" y="151631"/>
            <a:ext cx="3277370" cy="3277370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58BA547-98A0-4003-8D14-BEC8A1257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094" y="3511295"/>
            <a:ext cx="5760906" cy="3346705"/>
          </a:xfrm>
          <a:custGeom>
            <a:avLst/>
            <a:gdLst>
              <a:gd name="connsiteX0" fmla="*/ 1549964 w 5760906"/>
              <a:gd name="connsiteY0" fmla="*/ 0 h 3346705"/>
              <a:gd name="connsiteX1" fmla="*/ 5760906 w 5760906"/>
              <a:gd name="connsiteY1" fmla="*/ 0 h 3346705"/>
              <a:gd name="connsiteX2" fmla="*/ 5760906 w 5760906"/>
              <a:gd name="connsiteY2" fmla="*/ 3346705 h 3346705"/>
              <a:gd name="connsiteX3" fmla="*/ 0 w 5760906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906" h="3346705">
                <a:moveTo>
                  <a:pt x="1549964" y="0"/>
                </a:moveTo>
                <a:lnTo>
                  <a:pt x="5760906" y="0"/>
                </a:lnTo>
                <a:lnTo>
                  <a:pt x="5760906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C498D76-5C8E-4439-9D70-BA9F56197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1917" y="3511295"/>
            <a:ext cx="4903562" cy="3346705"/>
          </a:xfrm>
          <a:custGeom>
            <a:avLst/>
            <a:gdLst>
              <a:gd name="connsiteX0" fmla="*/ 1549965 w 4903562"/>
              <a:gd name="connsiteY0" fmla="*/ 0 h 3346705"/>
              <a:gd name="connsiteX1" fmla="*/ 4903562 w 4903562"/>
              <a:gd name="connsiteY1" fmla="*/ 0 h 3346705"/>
              <a:gd name="connsiteX2" fmla="*/ 3353599 w 4903562"/>
              <a:gd name="connsiteY2" fmla="*/ 3346705 h 3346705"/>
              <a:gd name="connsiteX3" fmla="*/ 0 w 4903562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3562" h="3346705">
                <a:moveTo>
                  <a:pt x="1549965" y="0"/>
                </a:moveTo>
                <a:lnTo>
                  <a:pt x="4903562" y="0"/>
                </a:lnTo>
                <a:lnTo>
                  <a:pt x="3353599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95AC789-3AB1-41E7-BF4E-6861EF948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1295"/>
            <a:ext cx="4256221" cy="3346705"/>
          </a:xfrm>
          <a:custGeom>
            <a:avLst/>
            <a:gdLst>
              <a:gd name="connsiteX0" fmla="*/ 0 w 4256221"/>
              <a:gd name="connsiteY0" fmla="*/ 0 h 3346705"/>
              <a:gd name="connsiteX1" fmla="*/ 4256221 w 4256221"/>
              <a:gd name="connsiteY1" fmla="*/ 0 h 3346705"/>
              <a:gd name="connsiteX2" fmla="*/ 2706257 w 4256221"/>
              <a:gd name="connsiteY2" fmla="*/ 3346705 h 3346705"/>
              <a:gd name="connsiteX3" fmla="*/ 0 w 4256221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221" h="3346705">
                <a:moveTo>
                  <a:pt x="0" y="0"/>
                </a:moveTo>
                <a:lnTo>
                  <a:pt x="4256221" y="0"/>
                </a:lnTo>
                <a:lnTo>
                  <a:pt x="270625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7DF4F9-FCF2-4D90-9511-9556B76F7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129" y="3082009"/>
            <a:ext cx="4200287" cy="4200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A2000-3C9A-4108-9C2F-F646669A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2" y="2697990"/>
            <a:ext cx="4968326" cy="4968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7AD84-5271-468E-A4B8-C5C58F4A6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62" y="2133083"/>
            <a:ext cx="6103127" cy="61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6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Pearson</dc:creator>
  <cp:lastModifiedBy>Jack Pearson</cp:lastModifiedBy>
  <cp:revision>2</cp:revision>
  <dcterms:created xsi:type="dcterms:W3CDTF">2019-01-29T12:19:51Z</dcterms:created>
  <dcterms:modified xsi:type="dcterms:W3CDTF">2019-01-29T12:32:14Z</dcterms:modified>
</cp:coreProperties>
</file>