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C"/>
    <a:srgbClr val="D1D1D1"/>
    <a:srgbClr val="676767"/>
    <a:srgbClr val="E2E2E2"/>
    <a:srgbClr val="024C96"/>
    <a:srgbClr val="008DF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6E08-9BDE-4A43-AEDA-5CF573FF2C19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A53-8B9D-43F0-BD7B-F74897699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770" y="277090"/>
            <a:ext cx="5597236" cy="3996000"/>
          </a:xfrm>
        </p:spPr>
        <p:txBody>
          <a:bodyPr anchor="ctr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419" dirty="0"/>
              <a:t>Haga clic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0078" y="4742512"/>
            <a:ext cx="5597236" cy="969818"/>
          </a:xfrm>
          <a:solidFill>
            <a:schemeClr val="bg2">
              <a:lumMod val="10000"/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86986" y="5917767"/>
            <a:ext cx="5645727" cy="27709"/>
          </a:xfrm>
          <a:prstGeom prst="line">
            <a:avLst/>
          </a:prstGeom>
          <a:ln w="53975">
            <a:solidFill>
              <a:schemeClr val="tx1">
                <a:alpha val="50000"/>
              </a:schemeClr>
            </a:solidFill>
          </a:ln>
          <a:effectLst>
            <a:reflection stA="45000" endPos="2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313737" y="4536345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3306421" y="4656932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60302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</p:spPr>
        <p:txBody>
          <a:bodyPr/>
          <a:lstStyle>
            <a:lvl1pPr>
              <a:defRPr strike="noStrike">
                <a:solidFill>
                  <a:srgbClr val="E2E2E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0217"/>
            <a:ext cx="0" cy="1368000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19149" y="1690255"/>
            <a:ext cx="9612000" cy="27926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 noChangeAspect="1"/>
          </p:cNvSpPr>
          <p:nvPr>
            <p:ph type="body" sz="quarter" idx="14"/>
          </p:nvPr>
        </p:nvSpPr>
        <p:spPr>
          <a:xfrm rot="27000000">
            <a:off x="8139547" y="2805546"/>
            <a:ext cx="6858000" cy="1246906"/>
          </a:xfrm>
          <a:solidFill>
            <a:srgbClr val="E2E2E2"/>
          </a:solidFill>
        </p:spPr>
        <p:txBody>
          <a:bodyPr vert="horz" anchor="ctr" anchorCtr="0">
            <a:normAutofit/>
          </a:bodyPr>
          <a:lstStyle>
            <a:lvl1pPr marL="0" indent="0" algn="ctr">
              <a:buNone/>
              <a:defRPr lang="pt-BR" sz="4100" dirty="0">
                <a:solidFill>
                  <a:srgbClr val="67676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38199" y="2008188"/>
            <a:ext cx="9572625" cy="4129087"/>
          </a:xfrm>
        </p:spPr>
        <p:txBody>
          <a:bodyPr vert="vert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1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312988" y="1419225"/>
            <a:ext cx="9407525" cy="4829175"/>
          </a:xfrm>
        </p:spPr>
        <p:txBody>
          <a:bodyPr vert="vert27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774351" y="3197622"/>
            <a:ext cx="4829176" cy="1272382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rgbClr val="024C9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 rot="16200000">
            <a:off x="-757381" y="3455811"/>
            <a:ext cx="4829180" cy="75600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14192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2705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501658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66803" y="1690688"/>
            <a:ext cx="10051200" cy="4279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56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</p:spPr>
        <p:txBody>
          <a:bodyPr anchor="ctr" anchorCtr="0"/>
          <a:lstStyle>
            <a:lvl1pPr>
              <a:defRPr sz="6000">
                <a:solidFill>
                  <a:srgbClr val="008DF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6775" y="3692525"/>
            <a:ext cx="5031740" cy="7810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5371" y="2292449"/>
            <a:ext cx="4567" cy="2171650"/>
          </a:xfrm>
          <a:prstGeom prst="line">
            <a:avLst/>
          </a:prstGeom>
          <a:ln w="53975">
            <a:solidFill>
              <a:srgbClr val="008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71"/>
            <a:ext cx="12192000" cy="257438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2216" y="1912938"/>
            <a:ext cx="4899025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70349" y="1912938"/>
            <a:ext cx="4899600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216" y="2710353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845" y="2727697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38" name="Oval 37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2" name="Oval 41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36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" y="0"/>
            <a:ext cx="12193200" cy="2561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9467" y="1921601"/>
            <a:ext cx="4899025" cy="63974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61608" y="1913509"/>
            <a:ext cx="4899600" cy="64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3588" y="3342411"/>
            <a:ext cx="4899600" cy="2934733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133" y="3333752"/>
            <a:ext cx="4899600" cy="2934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36"/>
          <p:cNvSpPr/>
          <p:nvPr userDrawn="1"/>
        </p:nvSpPr>
        <p:spPr>
          <a:xfrm>
            <a:off x="766520" y="2647451"/>
            <a:ext cx="4899026" cy="579600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553589" y="2645894"/>
            <a:ext cx="4899600" cy="578253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5962" y="2648536"/>
            <a:ext cx="4899025" cy="57535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64555" y="2647450"/>
            <a:ext cx="4899025" cy="57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41" name="Oval 40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5" name="Oval 44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8" name="Straight Connector 47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905"/>
            <a:ext cx="12192000" cy="481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9"/>
            <a:ext cx="12192000" cy="202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2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0539-7229-4423-8979-4AF7DBD43039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9" y="297512"/>
            <a:ext cx="6514956" cy="6058838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92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Picture Placeholder 13"/>
          <p:cNvSpPr>
            <a:spLocks noGrp="1"/>
          </p:cNvSpPr>
          <p:nvPr userDrawn="1">
            <p:ph type="pic" sz="quarter" idx="14"/>
          </p:nvPr>
        </p:nvSpPr>
        <p:spPr>
          <a:xfrm>
            <a:off x="5426075" y="297511"/>
            <a:ext cx="6461126" cy="6058839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477C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0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3CAC-C3CD-4A44-AC49-E28DCE66EB06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  <p:sldLayoutId id="2147483661" r:id="rId6"/>
    <p:sldLayoutId id="2147483662" r:id="rId7"/>
    <p:sldLayoutId id="2147483656" r:id="rId8"/>
    <p:sldLayoutId id="2147483667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Crea, comparte, </a:t>
            </a:r>
            <a:br>
              <a:rPr lang="es-MX" dirty="0"/>
            </a:br>
            <a:r>
              <a:rPr lang="es-MX" dirty="0"/>
              <a:t>potencia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Isaías Daniel Cabana</a:t>
            </a:r>
          </a:p>
        </p:txBody>
      </p:sp>
    </p:spTree>
    <p:extLst>
      <p:ext uri="{BB962C8B-B14F-4D97-AF65-F5344CB8AC3E}">
        <p14:creationId xmlns:p14="http://schemas.microsoft.com/office/powerpoint/2010/main" val="21017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Centrado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s-PE" dirty="0"/>
              <a:t>Según estudio, el consumidor arequipeño es conservador y progresista</a:t>
            </a:r>
          </a:p>
          <a:p>
            <a:r>
              <a:rPr lang="en-US" dirty="0"/>
              <a:t>”</a:t>
            </a:r>
          </a:p>
        </p:txBody>
      </p:sp>
      <p:pic>
        <p:nvPicPr>
          <p:cNvPr id="4098" name="Picture 2" descr="Resultado de imagen para soluciones">
            <a:extLst>
              <a:ext uri="{FF2B5EF4-FFF2-40B4-BE49-F238E27FC236}">
                <a16:creationId xmlns:a16="http://schemas.microsoft.com/office/drawing/2014/main" id="{DA27EEF1-D5FF-4447-AF38-1158CF214E7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r="138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1060174"/>
            <a:ext cx="10049943" cy="42274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 don’t speak English</a:t>
            </a:r>
            <a:br>
              <a:rPr lang="en-US" dirty="0"/>
            </a:br>
            <a:r>
              <a:rPr lang="en-US" dirty="0"/>
              <a:t>I  talk Spanglish</a:t>
            </a:r>
          </a:p>
        </p:txBody>
      </p:sp>
    </p:spTree>
    <p:extLst>
      <p:ext uri="{BB962C8B-B14F-4D97-AF65-F5344CB8AC3E}">
        <p14:creationId xmlns:p14="http://schemas.microsoft.com/office/powerpoint/2010/main" val="407756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¿Y google translator?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5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negocio</a:t>
            </a:r>
            <a:r>
              <a:rPr lang="en-US" dirty="0"/>
              <a:t>, Daniel?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Vender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Vender </a:t>
            </a:r>
            <a:r>
              <a:rPr lang="en-US" dirty="0" err="1"/>
              <a:t>servicios</a:t>
            </a:r>
            <a:endParaRPr lang="en-US" dirty="0"/>
          </a:p>
        </p:txBody>
      </p:sp>
      <p:pic>
        <p:nvPicPr>
          <p:cNvPr id="1026" name="Picture 2" descr="Resultado de imagen para laptop">
            <a:extLst>
              <a:ext uri="{FF2B5EF4-FFF2-40B4-BE49-F238E27FC236}">
                <a16:creationId xmlns:a16="http://schemas.microsoft.com/office/drawing/2014/main" id="{6EFED5BD-620A-4BFA-BF9D-01A166E9A82F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2780506"/>
            <a:ext cx="45148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onsultoria">
            <a:extLst>
              <a:ext uri="{FF2B5EF4-FFF2-40B4-BE49-F238E27FC236}">
                <a16:creationId xmlns:a16="http://schemas.microsoft.com/office/drawing/2014/main" id="{13D9B9D6-ECC9-42EC-9638-0EC2FD3A8A0F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742018"/>
            <a:ext cx="4899025" cy="35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libros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Afiliarte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marca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“Arequipa, </a:t>
            </a:r>
            <a:r>
              <a:rPr lang="en-US" dirty="0" err="1"/>
              <a:t>Sillicon</a:t>
            </a:r>
            <a:r>
              <a:rPr lang="en-US" dirty="0"/>
              <a:t> Valley </a:t>
            </a:r>
            <a:r>
              <a:rPr lang="en-US" dirty="0" err="1"/>
              <a:t>peruano</a:t>
            </a:r>
            <a:r>
              <a:rPr lang="en-US" dirty="0"/>
              <a:t>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comisiones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venta</a:t>
            </a:r>
            <a:endParaRPr lang="en-US" dirty="0"/>
          </a:p>
        </p:txBody>
      </p:sp>
      <p:pic>
        <p:nvPicPr>
          <p:cNvPr id="2050" name="Picture 2" descr="Resultado de imagen para libros">
            <a:extLst>
              <a:ext uri="{FF2B5EF4-FFF2-40B4-BE49-F238E27FC236}">
                <a16:creationId xmlns:a16="http://schemas.microsoft.com/office/drawing/2014/main" id="{6B785A4F-0628-491C-B3FF-0D407AC610AC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33" y="3341688"/>
            <a:ext cx="4411934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arca">
            <a:extLst>
              <a:ext uri="{FF2B5EF4-FFF2-40B4-BE49-F238E27FC236}">
                <a16:creationId xmlns:a16="http://schemas.microsoft.com/office/drawing/2014/main" id="{A20BE960-C85E-4C33-A6E6-DF7EBBF2F070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3406460"/>
            <a:ext cx="4900612" cy="27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donaciones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Publicidad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Patreon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Bueno, 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publicidad</a:t>
            </a:r>
            <a:endParaRPr lang="en-US" dirty="0"/>
          </a:p>
        </p:txBody>
      </p:sp>
      <p:pic>
        <p:nvPicPr>
          <p:cNvPr id="3076" name="Picture 4" descr="Resultado de imagen para patreon">
            <a:extLst>
              <a:ext uri="{FF2B5EF4-FFF2-40B4-BE49-F238E27FC236}">
                <a16:creationId xmlns:a16="http://schemas.microsoft.com/office/drawing/2014/main" id="{6949EA46-3A15-4C59-8C84-85D2D70D3A4E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621881"/>
            <a:ext cx="42291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google analytics logo">
            <a:extLst>
              <a:ext uri="{FF2B5EF4-FFF2-40B4-BE49-F238E27FC236}">
                <a16:creationId xmlns:a16="http://schemas.microsoft.com/office/drawing/2014/main" id="{14E5601B-058D-4C60-BFB1-F1DA92EB9E5D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3697568"/>
            <a:ext cx="4900612" cy="22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8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Nicho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45B0B39-0CDD-4F8C-8F28-EA3D94F1D1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dirty="0"/>
              <a:t>Arequipa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dirty="0"/>
              <a:t>Buscan soluciones en español y de calidad.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dirty="0"/>
              <a:t>Buscan eventos tecnológicos y/o TIC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dirty="0"/>
              <a:t>Estilo jocoso (humor).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624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Plataforma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Publicidad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Patreon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Bueno, 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publicidad</a:t>
            </a:r>
            <a:endParaRPr lang="en-US" dirty="0"/>
          </a:p>
        </p:txBody>
      </p:sp>
      <p:pic>
        <p:nvPicPr>
          <p:cNvPr id="3076" name="Picture 4" descr="Resultado de imagen para patreon">
            <a:extLst>
              <a:ext uri="{FF2B5EF4-FFF2-40B4-BE49-F238E27FC236}">
                <a16:creationId xmlns:a16="http://schemas.microsoft.com/office/drawing/2014/main" id="{6949EA46-3A15-4C59-8C84-85D2D70D3A4E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621881"/>
            <a:ext cx="42291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google analytics logo">
            <a:extLst>
              <a:ext uri="{FF2B5EF4-FFF2-40B4-BE49-F238E27FC236}">
                <a16:creationId xmlns:a16="http://schemas.microsoft.com/office/drawing/2014/main" id="{14E5601B-058D-4C60-BFB1-F1DA92EB9E5D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3697568"/>
            <a:ext cx="4900612" cy="22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1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3B6EE1-686F-44B9-B0A5-3F4C4C29A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388" y="1495129"/>
            <a:ext cx="6515100" cy="36629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Nicho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Arequipa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/>
              <a:t>“Sin lugar a dudas, talento arequipeño existe. Y en el campo de aplicaciones móviles, se presenta un nuevo y enorme camino de oportunidades”</a:t>
            </a:r>
          </a:p>
          <a:p>
            <a:r>
              <a:rPr lang="es-PE" dirty="0"/>
              <a:t>Fernando Daza, de Easy Taxi Arequipa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47788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8 DesingSlides_v1_Business new.potx" id="{6F6EAF87-0828-494E-AB21-A9D3F7557206}" vid="{CE556E03-16A9-423B-B08D-CFFEF5E037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BE5A9D-64DF-46EE-BCE5-9B667E1C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0F74D5-53BD-4753-803D-A53A678D4C85}">
  <ds:schemaRefs>
    <ds:schemaRef ds:uri="http://schemas.microsoft.com/office/2006/metadata/properties"/>
    <ds:schemaRef ds:uri="http://schemas.microsoft.com/office/infopath/2007/PartnerControls"/>
    <ds:schemaRef ds:uri="f40e8ec9-c0d5-46bf-ada4-d85cb00858d0"/>
  </ds:schemaRefs>
</ds:datastoreItem>
</file>

<file path=customXml/itemProps3.xml><?xml version="1.0" encoding="utf-8"?>
<ds:datastoreItem xmlns:ds="http://schemas.openxmlformats.org/officeDocument/2006/customXml" ds:itemID="{8FC88AED-DDA3-4E85-A6A8-FD03E97F5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negocios (diseño azul)</Template>
  <TotalTime>0</TotalTime>
  <Words>151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Business</vt:lpstr>
      <vt:lpstr>Crea, comparte,  potencia</vt:lpstr>
      <vt:lpstr>I don’t speak English I  talk Spanglish</vt:lpstr>
      <vt:lpstr>¿Y google translator?</vt:lpstr>
      <vt:lpstr>¿Cual es el negocio, Daniel?</vt:lpstr>
      <vt:lpstr>¿Algo más?</vt:lpstr>
      <vt:lpstr>Parece interesante…</vt:lpstr>
      <vt:lpstr>Nicho objetivo</vt:lpstr>
      <vt:lpstr>Plataforma</vt:lpstr>
      <vt:lpstr>Nicho objetivo</vt:lpstr>
      <vt:lpstr>Centrado en soluciones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2019-02-14T14:52:31Z</dcterms:created>
  <dcterms:modified xsi:type="dcterms:W3CDTF">2019-02-14T17:24:23Z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