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a6c91e4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a6c91e4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8a6c91e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8a6c91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8a6c91e4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8a6c91e4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8a6c91e4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8a6c91e4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9776ba0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9776ba0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zero.webappsecurity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Task-2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reproduce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1. Open Netsparker</a:t>
            </a:r>
            <a:br>
              <a:rPr lang="en" sz="1700"/>
            </a:br>
            <a:r>
              <a:rPr lang="en" sz="1700"/>
              <a:t>2. Add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http://zero.webappsecurity.com/</a:t>
            </a:r>
            <a:r>
              <a:rPr lang="en" sz="1700"/>
              <a:t> to the dialogue box and select the default security checks in the options part. Then start the scan.</a:t>
            </a:r>
            <a:br>
              <a:rPr lang="en" sz="1700"/>
            </a:br>
            <a:r>
              <a:rPr lang="en" sz="1700"/>
              <a:t>3. It will automatically start scanning and show all the vulnerabilities according to the most critical and then in decreasing order. </a:t>
            </a:r>
            <a:br>
              <a:rPr lang="en" sz="1700"/>
            </a:b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TITLE-Found an old version of Apache in http://zero.webappsecurity.com/</a:t>
            </a:r>
            <a:endParaRPr sz="23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15675"/>
            <a:ext cx="8520600" cy="3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Impact</a:t>
            </a:r>
            <a:br>
              <a:rPr lang="en" sz="1600" u="sng"/>
            </a:br>
            <a:r>
              <a:rPr lang="en" sz="1600"/>
              <a:t>An out-of-date version of Apache 2.2.6 can lead to many vulnerabilities.</a:t>
            </a:r>
            <a:br>
              <a:rPr lang="en" sz="1600"/>
            </a:br>
            <a:r>
              <a:rPr lang="en" sz="1600"/>
              <a:t>(a)Cross Site Scripting- It can allow remote attackers to insert </a:t>
            </a:r>
            <a:r>
              <a:rPr lang="en" sz="1600"/>
              <a:t>arbitrary</a:t>
            </a:r>
            <a:r>
              <a:rPr lang="en" sz="1600"/>
              <a:t> HTML via the URL.</a:t>
            </a:r>
            <a:br>
              <a:rPr lang="en" sz="1600"/>
            </a:br>
            <a:r>
              <a:rPr lang="en" sz="1600"/>
              <a:t>(b)Cross-site Request Forgery- It can allow attackers to gain privileges via undefined vectors.</a:t>
            </a:r>
            <a:br>
              <a:rPr lang="en" sz="1600"/>
            </a:br>
            <a:r>
              <a:rPr lang="en" sz="1600"/>
              <a:t>(c)Code Injection- The existence of code syntax in the users data increases attacker's possibility to change the planned control conduct and execute arbitrary code. </a:t>
            </a:r>
            <a:br>
              <a:rPr lang="en" sz="1600"/>
            </a:br>
            <a:r>
              <a:rPr lang="en" sz="1600"/>
              <a:t>These are some of the vulnerabilities that can happen </a:t>
            </a:r>
            <a:r>
              <a:rPr lang="en" sz="1600"/>
              <a:t>because</a:t>
            </a:r>
            <a:r>
              <a:rPr lang="en" sz="1600"/>
              <a:t> of the old version.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Remedy</a:t>
            </a:r>
            <a:br>
              <a:rPr lang="en"/>
            </a:br>
            <a:r>
              <a:rPr lang="en"/>
              <a:t>Updation of database Apache to 2.4.48 can solve this vulnerability.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00" y="138513"/>
            <a:ext cx="8546126" cy="4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