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743D-0EB4-418A-B58B-923B3F21ED58}" type="datetimeFigureOut">
              <a:rPr lang="en-US" smtClean="0"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F0EE-BD8F-4062-B248-316616DE75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13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743D-0EB4-418A-B58B-923B3F21ED58}" type="datetimeFigureOut">
              <a:rPr lang="en-US" smtClean="0"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F0EE-BD8F-4062-B248-316616DE75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140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743D-0EB4-418A-B58B-923B3F21ED58}" type="datetimeFigureOut">
              <a:rPr lang="en-US" smtClean="0"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F0EE-BD8F-4062-B248-316616DE75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77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743D-0EB4-418A-B58B-923B3F21ED58}" type="datetimeFigureOut">
              <a:rPr lang="en-US" smtClean="0"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F0EE-BD8F-4062-B248-316616DE75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63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743D-0EB4-418A-B58B-923B3F21ED58}" type="datetimeFigureOut">
              <a:rPr lang="en-US" smtClean="0"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F0EE-BD8F-4062-B248-316616DE75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468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743D-0EB4-418A-B58B-923B3F21ED58}" type="datetimeFigureOut">
              <a:rPr lang="en-US" smtClean="0"/>
              <a:t>7/11/2023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F0EE-BD8F-4062-B248-316616DE75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68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743D-0EB4-418A-B58B-923B3F21ED58}" type="datetimeFigureOut">
              <a:rPr lang="en-US" smtClean="0"/>
              <a:t>7/11/2023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F0EE-BD8F-4062-B248-316616DE75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901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743D-0EB4-418A-B58B-923B3F21ED58}" type="datetimeFigureOut">
              <a:rPr lang="en-US" smtClean="0"/>
              <a:t>7/11/2023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F0EE-BD8F-4062-B248-316616DE75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687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743D-0EB4-418A-B58B-923B3F21ED58}" type="datetimeFigureOut">
              <a:rPr lang="en-US" smtClean="0"/>
              <a:t>7/11/2023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F0EE-BD8F-4062-B248-316616DE75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092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743D-0EB4-418A-B58B-923B3F21ED58}" type="datetimeFigureOut">
              <a:rPr lang="en-US" smtClean="0"/>
              <a:t>7/11/2023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F0EE-BD8F-4062-B248-316616DE75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21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743D-0EB4-418A-B58B-923B3F21ED58}" type="datetimeFigureOut">
              <a:rPr lang="en-US" smtClean="0"/>
              <a:t>7/11/2023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F0EE-BD8F-4062-B248-316616DE75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16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2743D-0EB4-418A-B58B-923B3F21ED58}" type="datetimeFigureOut">
              <a:rPr lang="en-US" smtClean="0"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EF0EE-BD8F-4062-B248-316616DE75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570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duino Mega 2560 Rev3 — Arduino Official Store">
            <a:extLst>
              <a:ext uri="{FF2B5EF4-FFF2-40B4-BE49-F238E27FC236}">
                <a16:creationId xmlns:a16="http://schemas.microsoft.com/office/drawing/2014/main" id="{9535E4F4-FE29-4C64-95B8-5760FEDA9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248" y="454647"/>
            <a:ext cx="2900216" cy="217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8E2845C-C467-4C30-98C6-0422251A67E6}"/>
              </a:ext>
            </a:extLst>
          </p:cNvPr>
          <p:cNvGrpSpPr/>
          <p:nvPr/>
        </p:nvGrpSpPr>
        <p:grpSpPr>
          <a:xfrm>
            <a:off x="3217789" y="3914811"/>
            <a:ext cx="1360561" cy="1266948"/>
            <a:chOff x="6272569" y="2810312"/>
            <a:chExt cx="1585556" cy="147646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DA0FBF2-6E6D-439B-893D-28BE6D690AAC}"/>
                </a:ext>
              </a:extLst>
            </p:cNvPr>
            <p:cNvSpPr/>
            <p:nvPr/>
          </p:nvSpPr>
          <p:spPr>
            <a:xfrm>
              <a:off x="6272569" y="2810312"/>
              <a:ext cx="1384184" cy="14764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  <p:pic>
          <p:nvPicPr>
            <p:cNvPr id="1028" name="Picture 4" descr="ชุด DIY เครื่องชั่งนำ้หนัก , ชุด DIY Load Cell + HX711AD มีของในไทย  มีเก็บเงินปลายทางพร้อมส่งทันที !!!!!!! | Shopee Thailand">
              <a:extLst>
                <a:ext uri="{FF2B5EF4-FFF2-40B4-BE49-F238E27FC236}">
                  <a16:creationId xmlns:a16="http://schemas.microsoft.com/office/drawing/2014/main" id="{5DEA9EDD-E81E-45EF-BAA2-0DE72B3A4E2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326" t="28379" r="15535" b="28629"/>
            <a:stretch/>
          </p:blipFill>
          <p:spPr bwMode="auto">
            <a:xfrm>
              <a:off x="6304885" y="2991909"/>
              <a:ext cx="1319553" cy="1088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CE74A07-B1B3-4199-8682-CC829277E741}"/>
                </a:ext>
              </a:extLst>
            </p:cNvPr>
            <p:cNvSpPr/>
            <p:nvPr/>
          </p:nvSpPr>
          <p:spPr>
            <a:xfrm>
              <a:off x="7656753" y="2810312"/>
              <a:ext cx="201372" cy="4571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9965AEE-C680-4369-AC1C-C90A4AA41A71}"/>
                </a:ext>
              </a:extLst>
            </p:cNvPr>
            <p:cNvSpPr/>
            <p:nvPr/>
          </p:nvSpPr>
          <p:spPr>
            <a:xfrm>
              <a:off x="7656753" y="2916993"/>
              <a:ext cx="201372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8976D75-1250-4B27-A28C-E954897AE70C}"/>
                </a:ext>
              </a:extLst>
            </p:cNvPr>
            <p:cNvSpPr/>
            <p:nvPr/>
          </p:nvSpPr>
          <p:spPr>
            <a:xfrm>
              <a:off x="7656753" y="3023674"/>
              <a:ext cx="201372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4A516AE-47E4-4F73-A584-F8A6A8AB98DD}"/>
                </a:ext>
              </a:extLst>
            </p:cNvPr>
            <p:cNvSpPr/>
            <p:nvPr/>
          </p:nvSpPr>
          <p:spPr>
            <a:xfrm>
              <a:off x="7656753" y="3126651"/>
              <a:ext cx="201372" cy="457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CD86E15-4A6A-48C3-8D5A-D4DF27C8A7EB}"/>
              </a:ext>
            </a:extLst>
          </p:cNvPr>
          <p:cNvGrpSpPr/>
          <p:nvPr/>
        </p:nvGrpSpPr>
        <p:grpSpPr>
          <a:xfrm>
            <a:off x="3217789" y="5943668"/>
            <a:ext cx="1360561" cy="1266948"/>
            <a:chOff x="6272569" y="2810312"/>
            <a:chExt cx="1585556" cy="1476462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640F5C8-4A23-4A38-93F7-59D34ADD8386}"/>
                </a:ext>
              </a:extLst>
            </p:cNvPr>
            <p:cNvSpPr/>
            <p:nvPr/>
          </p:nvSpPr>
          <p:spPr>
            <a:xfrm>
              <a:off x="6272569" y="2810312"/>
              <a:ext cx="1384184" cy="14764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  <p:pic>
          <p:nvPicPr>
            <p:cNvPr id="54" name="Picture 4" descr="ชุด DIY เครื่องชั่งนำ้หนัก , ชุด DIY Load Cell + HX711AD มีของในไทย  มีเก็บเงินปลายทางพร้อมส่งทันที !!!!!!! | Shopee Thailand">
              <a:extLst>
                <a:ext uri="{FF2B5EF4-FFF2-40B4-BE49-F238E27FC236}">
                  <a16:creationId xmlns:a16="http://schemas.microsoft.com/office/drawing/2014/main" id="{CD70B409-8971-4D6F-ABBA-2DD914EEF93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326" t="28379" r="15535" b="28629"/>
            <a:stretch/>
          </p:blipFill>
          <p:spPr bwMode="auto">
            <a:xfrm>
              <a:off x="6304885" y="2991909"/>
              <a:ext cx="1319553" cy="1088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475BAA4-E57D-4B0B-BEBD-87A95039D924}"/>
                </a:ext>
              </a:extLst>
            </p:cNvPr>
            <p:cNvSpPr/>
            <p:nvPr/>
          </p:nvSpPr>
          <p:spPr>
            <a:xfrm>
              <a:off x="7656753" y="2810312"/>
              <a:ext cx="201372" cy="4571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4D450DA-0F35-4066-9830-2DB7E2A57ECD}"/>
                </a:ext>
              </a:extLst>
            </p:cNvPr>
            <p:cNvSpPr/>
            <p:nvPr/>
          </p:nvSpPr>
          <p:spPr>
            <a:xfrm>
              <a:off x="7656753" y="2916993"/>
              <a:ext cx="201372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E99E413-374A-4F3C-989E-0A1108CDB8E7}"/>
                </a:ext>
              </a:extLst>
            </p:cNvPr>
            <p:cNvSpPr/>
            <p:nvPr/>
          </p:nvSpPr>
          <p:spPr>
            <a:xfrm>
              <a:off x="7656753" y="3023674"/>
              <a:ext cx="201372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69C0BD7-F0CC-4622-93C9-3E2E898FDE47}"/>
                </a:ext>
              </a:extLst>
            </p:cNvPr>
            <p:cNvSpPr/>
            <p:nvPr/>
          </p:nvSpPr>
          <p:spPr>
            <a:xfrm>
              <a:off x="7656753" y="3126651"/>
              <a:ext cx="201372" cy="457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26CEFDA-1FDC-40C5-9F63-6C4C46B3976E}"/>
              </a:ext>
            </a:extLst>
          </p:cNvPr>
          <p:cNvGrpSpPr/>
          <p:nvPr/>
        </p:nvGrpSpPr>
        <p:grpSpPr>
          <a:xfrm>
            <a:off x="3217789" y="7943285"/>
            <a:ext cx="1360561" cy="1266948"/>
            <a:chOff x="6272569" y="2810312"/>
            <a:chExt cx="1585556" cy="1476462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2ED499A-2773-4222-AF68-CFF58EAC957E}"/>
                </a:ext>
              </a:extLst>
            </p:cNvPr>
            <p:cNvSpPr/>
            <p:nvPr/>
          </p:nvSpPr>
          <p:spPr>
            <a:xfrm>
              <a:off x="6272569" y="2810312"/>
              <a:ext cx="1384184" cy="14764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  <p:pic>
          <p:nvPicPr>
            <p:cNvPr id="61" name="Picture 4" descr="ชุด DIY เครื่องชั่งนำ้หนัก , ชุด DIY Load Cell + HX711AD มีของในไทย  มีเก็บเงินปลายทางพร้อมส่งทันที !!!!!!! | Shopee Thailand">
              <a:extLst>
                <a:ext uri="{FF2B5EF4-FFF2-40B4-BE49-F238E27FC236}">
                  <a16:creationId xmlns:a16="http://schemas.microsoft.com/office/drawing/2014/main" id="{C1CA0055-418F-48B4-9EDC-A4D70D0CD4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326" t="28379" r="15535" b="28629"/>
            <a:stretch/>
          </p:blipFill>
          <p:spPr bwMode="auto">
            <a:xfrm>
              <a:off x="6304885" y="2991909"/>
              <a:ext cx="1319553" cy="1088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F72A58F-811B-42D8-B409-8FA52869429B}"/>
                </a:ext>
              </a:extLst>
            </p:cNvPr>
            <p:cNvSpPr/>
            <p:nvPr/>
          </p:nvSpPr>
          <p:spPr>
            <a:xfrm>
              <a:off x="7656753" y="2810312"/>
              <a:ext cx="201372" cy="4571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AFCFCE4-6BD2-4167-9219-D1F6AEDDE66D}"/>
                </a:ext>
              </a:extLst>
            </p:cNvPr>
            <p:cNvSpPr/>
            <p:nvPr/>
          </p:nvSpPr>
          <p:spPr>
            <a:xfrm>
              <a:off x="7656753" y="2916993"/>
              <a:ext cx="201372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B68453A-C86A-4FAB-9026-461E8C2671F9}"/>
                </a:ext>
              </a:extLst>
            </p:cNvPr>
            <p:cNvSpPr/>
            <p:nvPr/>
          </p:nvSpPr>
          <p:spPr>
            <a:xfrm>
              <a:off x="7656753" y="3023674"/>
              <a:ext cx="201372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628EC00-808B-4863-B367-BE1A2C4BCE22}"/>
                </a:ext>
              </a:extLst>
            </p:cNvPr>
            <p:cNvSpPr/>
            <p:nvPr/>
          </p:nvSpPr>
          <p:spPr>
            <a:xfrm>
              <a:off x="7656753" y="3126651"/>
              <a:ext cx="201372" cy="457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8F8444E-FE65-44A4-8E45-1398D90FA084}"/>
              </a:ext>
            </a:extLst>
          </p:cNvPr>
          <p:cNvGrpSpPr/>
          <p:nvPr/>
        </p:nvGrpSpPr>
        <p:grpSpPr>
          <a:xfrm>
            <a:off x="7868400" y="3913705"/>
            <a:ext cx="1360561" cy="1266948"/>
            <a:chOff x="6071197" y="2810312"/>
            <a:chExt cx="1585556" cy="1476462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B884E0F-1EA9-43A7-BB84-82F79B2CAF27}"/>
                </a:ext>
              </a:extLst>
            </p:cNvPr>
            <p:cNvSpPr/>
            <p:nvPr/>
          </p:nvSpPr>
          <p:spPr>
            <a:xfrm>
              <a:off x="6272569" y="2810312"/>
              <a:ext cx="1384184" cy="14764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  <p:pic>
          <p:nvPicPr>
            <p:cNvPr id="68" name="Picture 4" descr="ชุด DIY เครื่องชั่งนำ้หนัก , ชุด DIY Load Cell + HX711AD มีของในไทย  มีเก็บเงินปลายทางพร้อมส่งทันที !!!!!!! | Shopee Thailand">
              <a:extLst>
                <a:ext uri="{FF2B5EF4-FFF2-40B4-BE49-F238E27FC236}">
                  <a16:creationId xmlns:a16="http://schemas.microsoft.com/office/drawing/2014/main" id="{5AF46C61-15A3-4C61-8648-6DDE7BB14D3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326" t="28379" r="15535" b="28629"/>
            <a:stretch/>
          </p:blipFill>
          <p:spPr bwMode="auto">
            <a:xfrm>
              <a:off x="6304885" y="2991909"/>
              <a:ext cx="1319553" cy="1088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4F9B0F0-67EC-49B4-9D3D-523A0520A112}"/>
                </a:ext>
              </a:extLst>
            </p:cNvPr>
            <p:cNvSpPr/>
            <p:nvPr/>
          </p:nvSpPr>
          <p:spPr>
            <a:xfrm>
              <a:off x="6071198" y="2810312"/>
              <a:ext cx="201372" cy="4571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5026845-BCB4-4845-9FC5-F711E1F1EE25}"/>
                </a:ext>
              </a:extLst>
            </p:cNvPr>
            <p:cNvSpPr/>
            <p:nvPr/>
          </p:nvSpPr>
          <p:spPr>
            <a:xfrm>
              <a:off x="6071198" y="2916993"/>
              <a:ext cx="201372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C8E0C27-2EB5-49B6-8B7B-EC9CE3A585C7}"/>
                </a:ext>
              </a:extLst>
            </p:cNvPr>
            <p:cNvSpPr/>
            <p:nvPr/>
          </p:nvSpPr>
          <p:spPr>
            <a:xfrm>
              <a:off x="6071198" y="3023674"/>
              <a:ext cx="201372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43D47E5-DA71-4C2C-9799-5F747C5DE727}"/>
                </a:ext>
              </a:extLst>
            </p:cNvPr>
            <p:cNvSpPr/>
            <p:nvPr/>
          </p:nvSpPr>
          <p:spPr>
            <a:xfrm>
              <a:off x="6071197" y="3126651"/>
              <a:ext cx="201372" cy="457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EF9F1CB-9A4B-4F20-AE1E-4D92DBFC05D8}"/>
              </a:ext>
            </a:extLst>
          </p:cNvPr>
          <p:cNvGrpSpPr/>
          <p:nvPr/>
        </p:nvGrpSpPr>
        <p:grpSpPr>
          <a:xfrm>
            <a:off x="7868400" y="5938192"/>
            <a:ext cx="1360561" cy="1266948"/>
            <a:chOff x="6071197" y="2810312"/>
            <a:chExt cx="1585556" cy="1476462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AB01493D-2E48-46B2-96CF-D9F2EB24CC9E}"/>
                </a:ext>
              </a:extLst>
            </p:cNvPr>
            <p:cNvSpPr/>
            <p:nvPr/>
          </p:nvSpPr>
          <p:spPr>
            <a:xfrm>
              <a:off x="6272569" y="2810312"/>
              <a:ext cx="1384184" cy="14764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  <p:pic>
          <p:nvPicPr>
            <p:cNvPr id="89" name="Picture 4" descr="ชุด DIY เครื่องชั่งนำ้หนัก , ชุด DIY Load Cell + HX711AD มีของในไทย  มีเก็บเงินปลายทางพร้อมส่งทันที !!!!!!! | Shopee Thailand">
              <a:extLst>
                <a:ext uri="{FF2B5EF4-FFF2-40B4-BE49-F238E27FC236}">
                  <a16:creationId xmlns:a16="http://schemas.microsoft.com/office/drawing/2014/main" id="{22EF9AED-D26B-4D42-8D5C-9266C427056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326" t="28379" r="15535" b="28629"/>
            <a:stretch/>
          </p:blipFill>
          <p:spPr bwMode="auto">
            <a:xfrm>
              <a:off x="6304885" y="2991909"/>
              <a:ext cx="1319553" cy="1088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D968EA6-D444-4A88-B9D6-27BF842F6739}"/>
                </a:ext>
              </a:extLst>
            </p:cNvPr>
            <p:cNvSpPr/>
            <p:nvPr/>
          </p:nvSpPr>
          <p:spPr>
            <a:xfrm>
              <a:off x="6071198" y="2810312"/>
              <a:ext cx="201372" cy="4571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1F16E57-5782-447E-9D66-FE6E2EB5CE2C}"/>
                </a:ext>
              </a:extLst>
            </p:cNvPr>
            <p:cNvSpPr/>
            <p:nvPr/>
          </p:nvSpPr>
          <p:spPr>
            <a:xfrm>
              <a:off x="6071198" y="2916993"/>
              <a:ext cx="201372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E6E38F5-6323-4E30-B7B7-3F593B6D3262}"/>
                </a:ext>
              </a:extLst>
            </p:cNvPr>
            <p:cNvSpPr/>
            <p:nvPr/>
          </p:nvSpPr>
          <p:spPr>
            <a:xfrm>
              <a:off x="6071198" y="3023674"/>
              <a:ext cx="201372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A53042A-6413-4568-AA10-585682171005}"/>
                </a:ext>
              </a:extLst>
            </p:cNvPr>
            <p:cNvSpPr/>
            <p:nvPr/>
          </p:nvSpPr>
          <p:spPr>
            <a:xfrm>
              <a:off x="6071197" y="3126651"/>
              <a:ext cx="201372" cy="457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C545531-88C8-422A-BA2C-F14DC7198994}"/>
              </a:ext>
            </a:extLst>
          </p:cNvPr>
          <p:cNvGrpSpPr/>
          <p:nvPr/>
        </p:nvGrpSpPr>
        <p:grpSpPr>
          <a:xfrm>
            <a:off x="7868400" y="7948570"/>
            <a:ext cx="1360561" cy="1266948"/>
            <a:chOff x="6071197" y="2810312"/>
            <a:chExt cx="1585556" cy="1476462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CBB8AED-AB8F-4C37-A748-84BCCE128240}"/>
                </a:ext>
              </a:extLst>
            </p:cNvPr>
            <p:cNvSpPr/>
            <p:nvPr/>
          </p:nvSpPr>
          <p:spPr>
            <a:xfrm>
              <a:off x="6272569" y="2810312"/>
              <a:ext cx="1384184" cy="14764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  <p:pic>
          <p:nvPicPr>
            <p:cNvPr id="96" name="Picture 4" descr="ชุด DIY เครื่องชั่งนำ้หนัก , ชุด DIY Load Cell + HX711AD มีของในไทย  มีเก็บเงินปลายทางพร้อมส่งทันที !!!!!!! | Shopee Thailand">
              <a:extLst>
                <a:ext uri="{FF2B5EF4-FFF2-40B4-BE49-F238E27FC236}">
                  <a16:creationId xmlns:a16="http://schemas.microsoft.com/office/drawing/2014/main" id="{EF69EA79-CEBB-4B15-91CC-7D74662991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326" t="28379" r="15535" b="28629"/>
            <a:stretch/>
          </p:blipFill>
          <p:spPr bwMode="auto">
            <a:xfrm>
              <a:off x="6304885" y="2991909"/>
              <a:ext cx="1319553" cy="1088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D70D4E1F-F06F-45F7-BD71-5FFAD25CEC79}"/>
                </a:ext>
              </a:extLst>
            </p:cNvPr>
            <p:cNvSpPr/>
            <p:nvPr/>
          </p:nvSpPr>
          <p:spPr>
            <a:xfrm>
              <a:off x="6071198" y="2810312"/>
              <a:ext cx="201372" cy="4571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5C666496-FE50-441D-8B0E-1894857BFFFF}"/>
                </a:ext>
              </a:extLst>
            </p:cNvPr>
            <p:cNvSpPr/>
            <p:nvPr/>
          </p:nvSpPr>
          <p:spPr>
            <a:xfrm>
              <a:off x="6071198" y="2916993"/>
              <a:ext cx="201372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7B2C27C-63D5-47FF-8182-872839A8FBF1}"/>
                </a:ext>
              </a:extLst>
            </p:cNvPr>
            <p:cNvSpPr/>
            <p:nvPr/>
          </p:nvSpPr>
          <p:spPr>
            <a:xfrm>
              <a:off x="6071198" y="3023674"/>
              <a:ext cx="201372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B775195F-3641-4251-8F6A-70A2E76BAD50}"/>
                </a:ext>
              </a:extLst>
            </p:cNvPr>
            <p:cNvSpPr/>
            <p:nvPr/>
          </p:nvSpPr>
          <p:spPr>
            <a:xfrm>
              <a:off x="6071197" y="3126651"/>
              <a:ext cx="201372" cy="457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AA26C31-2695-474D-99C3-74E2F3758A86}"/>
              </a:ext>
            </a:extLst>
          </p:cNvPr>
          <p:cNvGrpSpPr/>
          <p:nvPr/>
        </p:nvGrpSpPr>
        <p:grpSpPr>
          <a:xfrm>
            <a:off x="8405119" y="745758"/>
            <a:ext cx="1187765" cy="1106041"/>
            <a:chOff x="1252041" y="751438"/>
            <a:chExt cx="1343621" cy="1251174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AB81159-C54C-4287-9D7B-32E517053B34}"/>
                </a:ext>
              </a:extLst>
            </p:cNvPr>
            <p:cNvSpPr/>
            <p:nvPr/>
          </p:nvSpPr>
          <p:spPr>
            <a:xfrm>
              <a:off x="1252041" y="751438"/>
              <a:ext cx="1172976" cy="12511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FA041B82-D4CE-4DAA-BDDC-D8998ACB9E3D}"/>
                </a:ext>
              </a:extLst>
            </p:cNvPr>
            <p:cNvSpPr/>
            <p:nvPr/>
          </p:nvSpPr>
          <p:spPr>
            <a:xfrm>
              <a:off x="2425017" y="751438"/>
              <a:ext cx="170645" cy="3874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81AD509-1533-4EB6-B10D-498B4C805360}"/>
                </a:ext>
              </a:extLst>
            </p:cNvPr>
            <p:cNvSpPr/>
            <p:nvPr/>
          </p:nvSpPr>
          <p:spPr>
            <a:xfrm>
              <a:off x="2425017" y="841841"/>
              <a:ext cx="170645" cy="3874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  <p:pic>
          <p:nvPicPr>
            <p:cNvPr id="1030" name="Picture 6" descr="Buzzer Piezo 3VCD - 15VCD - aelectronics">
              <a:extLst>
                <a:ext uri="{FF2B5EF4-FFF2-40B4-BE49-F238E27FC236}">
                  <a16:creationId xmlns:a16="http://schemas.microsoft.com/office/drawing/2014/main" id="{430F678C-7A6E-44E7-8D10-B3FBC51123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9953" y="848449"/>
              <a:ext cx="1057152" cy="10571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B0C493C-1D2C-4698-9B1A-000B3912C697}"/>
              </a:ext>
            </a:extLst>
          </p:cNvPr>
          <p:cNvGrpSpPr/>
          <p:nvPr/>
        </p:nvGrpSpPr>
        <p:grpSpPr>
          <a:xfrm>
            <a:off x="10786539" y="738479"/>
            <a:ext cx="1187765" cy="1106041"/>
            <a:chOff x="4054530" y="2322485"/>
            <a:chExt cx="1187765" cy="1106041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05AC576-81B1-4A5F-B666-50CF107A781F}"/>
                </a:ext>
              </a:extLst>
            </p:cNvPr>
            <p:cNvSpPr/>
            <p:nvPr/>
          </p:nvSpPr>
          <p:spPr>
            <a:xfrm>
              <a:off x="4054530" y="2322485"/>
              <a:ext cx="1036914" cy="11060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2726A7F0-AB5F-4759-88CB-A6B1185CAE5A}"/>
                </a:ext>
              </a:extLst>
            </p:cNvPr>
            <p:cNvSpPr/>
            <p:nvPr/>
          </p:nvSpPr>
          <p:spPr>
            <a:xfrm>
              <a:off x="5091444" y="2322485"/>
              <a:ext cx="150851" cy="3424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768E8CD-F0E3-431A-A1D7-6813078E2CF5}"/>
                </a:ext>
              </a:extLst>
            </p:cNvPr>
            <p:cNvSpPr/>
            <p:nvPr/>
          </p:nvSpPr>
          <p:spPr>
            <a:xfrm>
              <a:off x="5091444" y="2402401"/>
              <a:ext cx="150851" cy="3424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  <p:pic>
          <p:nvPicPr>
            <p:cNvPr id="1032" name="Picture 8" descr="12mm 110v LED Plasitc Solar energy pilot lamp led-Led Indicator">
              <a:extLst>
                <a:ext uri="{FF2B5EF4-FFF2-40B4-BE49-F238E27FC236}">
                  <a16:creationId xmlns:a16="http://schemas.microsoft.com/office/drawing/2014/main" id="{FA5F32D0-6DFC-4C60-99C0-9E2FFB8E23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0711" y="2402401"/>
              <a:ext cx="967041" cy="967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831EC72-0551-4BE1-946B-00717D42B6A2}"/>
              </a:ext>
            </a:extLst>
          </p:cNvPr>
          <p:cNvGrpSpPr/>
          <p:nvPr/>
        </p:nvGrpSpPr>
        <p:grpSpPr>
          <a:xfrm>
            <a:off x="1367109" y="2938438"/>
            <a:ext cx="1363480" cy="1106041"/>
            <a:chOff x="8325813" y="1560890"/>
            <a:chExt cx="1363480" cy="1106041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1F03311-EEBD-4A8C-9AE1-E009A31E2691}"/>
                </a:ext>
              </a:extLst>
            </p:cNvPr>
            <p:cNvSpPr/>
            <p:nvPr/>
          </p:nvSpPr>
          <p:spPr>
            <a:xfrm>
              <a:off x="8325813" y="1560890"/>
              <a:ext cx="1212629" cy="11060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52452248-A0A3-4CB0-8A9C-9D7E177BE1E6}"/>
                </a:ext>
              </a:extLst>
            </p:cNvPr>
            <p:cNvSpPr/>
            <p:nvPr/>
          </p:nvSpPr>
          <p:spPr>
            <a:xfrm>
              <a:off x="9538442" y="1560890"/>
              <a:ext cx="150851" cy="3424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9A594F8A-45A5-44B6-A0AA-42F45799A29B}"/>
                </a:ext>
              </a:extLst>
            </p:cNvPr>
            <p:cNvSpPr/>
            <p:nvPr/>
          </p:nvSpPr>
          <p:spPr>
            <a:xfrm>
              <a:off x="9538442" y="1640806"/>
              <a:ext cx="150851" cy="3424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  <p:pic>
          <p:nvPicPr>
            <p:cNvPr id="1034" name="Picture 10" descr="เซ็นเซอร์ตรวจจับวัตถุ Infrared photoelectric switch Sensor E18-D80NK - IoT  by CodeMobiles จำหน่าย Arduino และ อุปกรณ์ IOT ส่งไว ไว้ใจได้ : Inspired by  LnwShop.com">
              <a:extLst>
                <a:ext uri="{FF2B5EF4-FFF2-40B4-BE49-F238E27FC236}">
                  <a16:creationId xmlns:a16="http://schemas.microsoft.com/office/drawing/2014/main" id="{13538CEA-E588-4B9F-BE63-D0F32BDC58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82" t="5790" r="16613" b="6879"/>
            <a:stretch/>
          </p:blipFill>
          <p:spPr bwMode="auto">
            <a:xfrm>
              <a:off x="8375279" y="1640806"/>
              <a:ext cx="1113697" cy="92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70B9B0A-D9EA-4676-B231-D02AC8480B4B}"/>
                </a:ext>
              </a:extLst>
            </p:cNvPr>
            <p:cNvSpPr/>
            <p:nvPr/>
          </p:nvSpPr>
          <p:spPr>
            <a:xfrm>
              <a:off x="9538441" y="1720722"/>
              <a:ext cx="150851" cy="3424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2D3C039E-4CED-472D-92FE-7980C5CD766C}"/>
              </a:ext>
            </a:extLst>
          </p:cNvPr>
          <p:cNvGrpSpPr/>
          <p:nvPr/>
        </p:nvGrpSpPr>
        <p:grpSpPr>
          <a:xfrm>
            <a:off x="10018915" y="2938438"/>
            <a:ext cx="1363480" cy="1106041"/>
            <a:chOff x="8174962" y="1560890"/>
            <a:chExt cx="1363480" cy="1106041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A5EFE920-6D6F-4256-A280-EE647CAD8F01}"/>
                </a:ext>
              </a:extLst>
            </p:cNvPr>
            <p:cNvSpPr/>
            <p:nvPr/>
          </p:nvSpPr>
          <p:spPr>
            <a:xfrm>
              <a:off x="8325813" y="1560890"/>
              <a:ext cx="1212629" cy="11060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0753C4E5-4A94-490D-ACCE-DD65A50D920E}"/>
                </a:ext>
              </a:extLst>
            </p:cNvPr>
            <p:cNvSpPr/>
            <p:nvPr/>
          </p:nvSpPr>
          <p:spPr>
            <a:xfrm>
              <a:off x="8174963" y="1560890"/>
              <a:ext cx="150851" cy="3424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1216769-E9DF-4EB7-91FF-85365F9CDA7F}"/>
                </a:ext>
              </a:extLst>
            </p:cNvPr>
            <p:cNvSpPr/>
            <p:nvPr/>
          </p:nvSpPr>
          <p:spPr>
            <a:xfrm>
              <a:off x="8174963" y="1640806"/>
              <a:ext cx="150851" cy="3424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  <p:pic>
          <p:nvPicPr>
            <p:cNvPr id="121" name="Picture 10" descr="เซ็นเซอร์ตรวจจับวัตถุ Infrared photoelectric switch Sensor E18-D80NK - IoT  by CodeMobiles จำหน่าย Arduino และ อุปกรณ์ IOT ส่งไว ไว้ใจได้ : Inspired by  LnwShop.com">
              <a:extLst>
                <a:ext uri="{FF2B5EF4-FFF2-40B4-BE49-F238E27FC236}">
                  <a16:creationId xmlns:a16="http://schemas.microsoft.com/office/drawing/2014/main" id="{6DFF1AC3-8F33-4959-9BB5-2A96AA72B39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82" t="5790" r="16613" b="6879"/>
            <a:stretch/>
          </p:blipFill>
          <p:spPr bwMode="auto">
            <a:xfrm>
              <a:off x="8375279" y="1640806"/>
              <a:ext cx="1113697" cy="92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262E25D2-8670-4F5D-BFA6-BAD1BE6989C2}"/>
                </a:ext>
              </a:extLst>
            </p:cNvPr>
            <p:cNvSpPr/>
            <p:nvPr/>
          </p:nvSpPr>
          <p:spPr>
            <a:xfrm>
              <a:off x="8174962" y="1720722"/>
              <a:ext cx="150851" cy="3424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58CC963-B96A-4F67-BF6E-53E67E3E48DA}"/>
              </a:ext>
            </a:extLst>
          </p:cNvPr>
          <p:cNvGrpSpPr/>
          <p:nvPr/>
        </p:nvGrpSpPr>
        <p:grpSpPr>
          <a:xfrm>
            <a:off x="1341445" y="1389691"/>
            <a:ext cx="1718999" cy="1106041"/>
            <a:chOff x="3807977" y="2700671"/>
            <a:chExt cx="1718999" cy="1106041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42B4A29-5FB0-4569-A5A9-44AAD262DEBE}"/>
                </a:ext>
              </a:extLst>
            </p:cNvPr>
            <p:cNvSpPr/>
            <p:nvPr/>
          </p:nvSpPr>
          <p:spPr>
            <a:xfrm>
              <a:off x="3807977" y="2700671"/>
              <a:ext cx="1568147" cy="11060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3C522D7B-4163-4587-8370-BAC717759930}"/>
                </a:ext>
              </a:extLst>
            </p:cNvPr>
            <p:cNvSpPr/>
            <p:nvPr/>
          </p:nvSpPr>
          <p:spPr>
            <a:xfrm>
              <a:off x="5376125" y="2700671"/>
              <a:ext cx="150851" cy="3424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D724DA15-451C-4C91-8901-C21C3087A212}"/>
                </a:ext>
              </a:extLst>
            </p:cNvPr>
            <p:cNvSpPr/>
            <p:nvPr/>
          </p:nvSpPr>
          <p:spPr>
            <a:xfrm>
              <a:off x="5376125" y="2780587"/>
              <a:ext cx="150851" cy="3424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  <p:pic>
          <p:nvPicPr>
            <p:cNvPr id="1036" name="Picture 12" descr="รางถ่าน AA 8 ก้อน Battery holder AA - ขาย arduino เซนเซอร์ และโมดูลต่างๆ  ส่งฟรี EMS Kerry : Inspired by LnwShop.com">
              <a:extLst>
                <a:ext uri="{FF2B5EF4-FFF2-40B4-BE49-F238E27FC236}">
                  <a16:creationId xmlns:a16="http://schemas.microsoft.com/office/drawing/2014/main" id="{C943A850-117B-4E32-822B-36954E296C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4131" y="2723192"/>
              <a:ext cx="1415838" cy="1061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0874F8F5-7ABD-4154-B905-289F1F528BF1}"/>
              </a:ext>
            </a:extLst>
          </p:cNvPr>
          <p:cNvGrpSpPr/>
          <p:nvPr/>
        </p:nvGrpSpPr>
        <p:grpSpPr>
          <a:xfrm>
            <a:off x="1341445" y="219707"/>
            <a:ext cx="1718999" cy="1106041"/>
            <a:chOff x="3807977" y="2700671"/>
            <a:chExt cx="1718999" cy="1106041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551C07D1-410D-4BF2-9478-577F0201DB3F}"/>
                </a:ext>
              </a:extLst>
            </p:cNvPr>
            <p:cNvSpPr/>
            <p:nvPr/>
          </p:nvSpPr>
          <p:spPr>
            <a:xfrm>
              <a:off x="3807977" y="2700671"/>
              <a:ext cx="1568147" cy="11060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045B756-5AD6-47E3-8027-33FFFEB7A8D3}"/>
                </a:ext>
              </a:extLst>
            </p:cNvPr>
            <p:cNvSpPr/>
            <p:nvPr/>
          </p:nvSpPr>
          <p:spPr>
            <a:xfrm>
              <a:off x="5376125" y="2700671"/>
              <a:ext cx="150851" cy="3424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625BC3A8-87BD-4D29-87C0-96864B02DA7C}"/>
                </a:ext>
              </a:extLst>
            </p:cNvPr>
            <p:cNvSpPr/>
            <p:nvPr/>
          </p:nvSpPr>
          <p:spPr>
            <a:xfrm>
              <a:off x="5376125" y="2780587"/>
              <a:ext cx="150851" cy="3424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  <p:pic>
          <p:nvPicPr>
            <p:cNvPr id="132" name="Picture 12" descr="รางถ่าน AA 8 ก้อน Battery holder AA - ขาย arduino เซนเซอร์ และโมดูลต่างๆ  ส่งฟรี EMS Kerry : Inspired by LnwShop.com">
              <a:extLst>
                <a:ext uri="{FF2B5EF4-FFF2-40B4-BE49-F238E27FC236}">
                  <a16:creationId xmlns:a16="http://schemas.microsoft.com/office/drawing/2014/main" id="{BB7D94BB-8CCD-4361-B27E-66D7A01AE0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2748" y="2722221"/>
              <a:ext cx="1415838" cy="1061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2D3BC95C-DC20-4032-AE9B-D0346CE2C6E0}"/>
              </a:ext>
            </a:extLst>
          </p:cNvPr>
          <p:cNvCxnSpPr>
            <a:cxnSpLocks/>
          </p:cNvCxnSpPr>
          <p:nvPr/>
        </p:nvCxnSpPr>
        <p:spPr>
          <a:xfrm flipV="1">
            <a:off x="6996113" y="490832"/>
            <a:ext cx="2519232" cy="780977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Connector: Elbow 1024">
            <a:extLst>
              <a:ext uri="{FF2B5EF4-FFF2-40B4-BE49-F238E27FC236}">
                <a16:creationId xmlns:a16="http://schemas.microsoft.com/office/drawing/2014/main" id="{5AF879A6-4F68-421B-A26C-FB9A96AC938A}"/>
              </a:ext>
            </a:extLst>
          </p:cNvPr>
          <p:cNvCxnSpPr>
            <a:cxnSpLocks/>
            <a:stCxn id="102" idx="3"/>
          </p:cNvCxnSpPr>
          <p:nvPr/>
        </p:nvCxnSpPr>
        <p:spPr>
          <a:xfrm flipH="1" flipV="1">
            <a:off x="9515345" y="490830"/>
            <a:ext cx="77539" cy="272053"/>
          </a:xfrm>
          <a:prstGeom prst="bentConnector4">
            <a:avLst>
              <a:gd name="adj1" fmla="val -294819"/>
              <a:gd name="adj2" fmla="val 100412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Connector: Elbow 1037">
            <a:extLst>
              <a:ext uri="{FF2B5EF4-FFF2-40B4-BE49-F238E27FC236}">
                <a16:creationId xmlns:a16="http://schemas.microsoft.com/office/drawing/2014/main" id="{556D3483-6657-4806-8450-FF54A4448A0E}"/>
              </a:ext>
            </a:extLst>
          </p:cNvPr>
          <p:cNvCxnSpPr>
            <a:cxnSpLocks/>
            <a:stCxn id="125" idx="3"/>
          </p:cNvCxnSpPr>
          <p:nvPr/>
        </p:nvCxnSpPr>
        <p:spPr>
          <a:xfrm>
            <a:off x="3060444" y="1406816"/>
            <a:ext cx="1517906" cy="535895"/>
          </a:xfrm>
          <a:prstGeom prst="bentConnector3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Connector: Elbow 1040">
            <a:extLst>
              <a:ext uri="{FF2B5EF4-FFF2-40B4-BE49-F238E27FC236}">
                <a16:creationId xmlns:a16="http://schemas.microsoft.com/office/drawing/2014/main" id="{08BB7493-26BA-4A1F-97C3-366935A31D54}"/>
              </a:ext>
            </a:extLst>
          </p:cNvPr>
          <p:cNvCxnSpPr>
            <a:cxnSpLocks/>
            <a:stCxn id="126" idx="3"/>
          </p:cNvCxnSpPr>
          <p:nvPr/>
        </p:nvCxnSpPr>
        <p:spPr>
          <a:xfrm>
            <a:off x="3060444" y="1486732"/>
            <a:ext cx="1517906" cy="546847"/>
          </a:xfrm>
          <a:prstGeom prst="bentConnector3">
            <a:avLst>
              <a:gd name="adj1" fmla="val 4330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Connector: Elbow 1046">
            <a:extLst>
              <a:ext uri="{FF2B5EF4-FFF2-40B4-BE49-F238E27FC236}">
                <a16:creationId xmlns:a16="http://schemas.microsoft.com/office/drawing/2014/main" id="{6FEDFF9A-7A7A-4A54-80B5-480349FF3624}"/>
              </a:ext>
            </a:extLst>
          </p:cNvPr>
          <p:cNvCxnSpPr>
            <a:stCxn id="130" idx="3"/>
            <a:endCxn id="109" idx="3"/>
          </p:cNvCxnSpPr>
          <p:nvPr/>
        </p:nvCxnSpPr>
        <p:spPr>
          <a:xfrm>
            <a:off x="3060444" y="236832"/>
            <a:ext cx="8913860" cy="518772"/>
          </a:xfrm>
          <a:prstGeom prst="bentConnector3">
            <a:avLst>
              <a:gd name="adj1" fmla="val 102565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Connector: Elbow 1052">
            <a:extLst>
              <a:ext uri="{FF2B5EF4-FFF2-40B4-BE49-F238E27FC236}">
                <a16:creationId xmlns:a16="http://schemas.microsoft.com/office/drawing/2014/main" id="{FF39A99B-0CBB-4C07-9E73-71C9E46EBA00}"/>
              </a:ext>
            </a:extLst>
          </p:cNvPr>
          <p:cNvCxnSpPr>
            <a:endCxn id="122" idx="1"/>
          </p:cNvCxnSpPr>
          <p:nvPr/>
        </p:nvCxnSpPr>
        <p:spPr>
          <a:xfrm rot="16200000" flipH="1">
            <a:off x="7265875" y="362355"/>
            <a:ext cx="2878564" cy="2627515"/>
          </a:xfrm>
          <a:prstGeom prst="bentConnector2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Connector: Elbow 1059">
            <a:extLst>
              <a:ext uri="{FF2B5EF4-FFF2-40B4-BE49-F238E27FC236}">
                <a16:creationId xmlns:a16="http://schemas.microsoft.com/office/drawing/2014/main" id="{69DBFE92-F424-45C1-9C1C-068BE74560FC}"/>
              </a:ext>
            </a:extLst>
          </p:cNvPr>
          <p:cNvCxnSpPr>
            <a:endCxn id="69" idx="1"/>
          </p:cNvCxnSpPr>
          <p:nvPr/>
        </p:nvCxnSpPr>
        <p:spPr>
          <a:xfrm rot="16200000" flipH="1">
            <a:off x="7219921" y="3284841"/>
            <a:ext cx="819958" cy="477002"/>
          </a:xfrm>
          <a:prstGeom prst="bentConnector2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4" name="Connector: Elbow 1063">
            <a:extLst>
              <a:ext uri="{FF2B5EF4-FFF2-40B4-BE49-F238E27FC236}">
                <a16:creationId xmlns:a16="http://schemas.microsoft.com/office/drawing/2014/main" id="{A6FB1790-23E5-49BD-8225-1871B25C71D2}"/>
              </a:ext>
            </a:extLst>
          </p:cNvPr>
          <p:cNvCxnSpPr>
            <a:cxnSpLocks/>
            <a:endCxn id="90" idx="1"/>
          </p:cNvCxnSpPr>
          <p:nvPr/>
        </p:nvCxnSpPr>
        <p:spPr>
          <a:xfrm rot="16200000" flipH="1">
            <a:off x="6614818" y="4704225"/>
            <a:ext cx="2029770" cy="477395"/>
          </a:xfrm>
          <a:prstGeom prst="bentConnector2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Connector: Elbow 1065">
            <a:extLst>
              <a:ext uri="{FF2B5EF4-FFF2-40B4-BE49-F238E27FC236}">
                <a16:creationId xmlns:a16="http://schemas.microsoft.com/office/drawing/2014/main" id="{D3868933-0E72-4DD8-A4C9-5E7B609F6E17}"/>
              </a:ext>
            </a:extLst>
          </p:cNvPr>
          <p:cNvCxnSpPr>
            <a:endCxn id="97" idx="1"/>
          </p:cNvCxnSpPr>
          <p:nvPr/>
        </p:nvCxnSpPr>
        <p:spPr>
          <a:xfrm rot="16200000" flipH="1">
            <a:off x="6620087" y="6719871"/>
            <a:ext cx="2019233" cy="477395"/>
          </a:xfrm>
          <a:prstGeom prst="bentConnector2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1" name="Connector: Elbow 1070">
            <a:extLst>
              <a:ext uri="{FF2B5EF4-FFF2-40B4-BE49-F238E27FC236}">
                <a16:creationId xmlns:a16="http://schemas.microsoft.com/office/drawing/2014/main" id="{70894AAC-538D-437D-9BFC-8FC5AE4B4DD4}"/>
              </a:ext>
            </a:extLst>
          </p:cNvPr>
          <p:cNvCxnSpPr>
            <a:stCxn id="115" idx="3"/>
          </p:cNvCxnSpPr>
          <p:nvPr/>
        </p:nvCxnSpPr>
        <p:spPr>
          <a:xfrm flipV="1">
            <a:off x="2730588" y="3113362"/>
            <a:ext cx="4660811" cy="2033"/>
          </a:xfrm>
          <a:prstGeom prst="bentConnector3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5" name="Straight Connector 1074">
            <a:extLst>
              <a:ext uri="{FF2B5EF4-FFF2-40B4-BE49-F238E27FC236}">
                <a16:creationId xmlns:a16="http://schemas.microsoft.com/office/drawing/2014/main" id="{80960597-8D01-4054-8309-C41C58533A11}"/>
              </a:ext>
            </a:extLst>
          </p:cNvPr>
          <p:cNvCxnSpPr>
            <a:stCxn id="9" idx="3"/>
          </p:cNvCxnSpPr>
          <p:nvPr/>
        </p:nvCxnSpPr>
        <p:spPr>
          <a:xfrm flipV="1">
            <a:off x="4578350" y="3933319"/>
            <a:ext cx="2813049" cy="110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890075A9-A3F9-4159-910D-1AB2FC28EB65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4578350" y="5956810"/>
            <a:ext cx="2812654" cy="647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A93315D0-1539-4E85-A2E1-6C3DD70D4804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4578350" y="7962901"/>
            <a:ext cx="281265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Connector: Elbow 1080">
            <a:extLst>
              <a:ext uri="{FF2B5EF4-FFF2-40B4-BE49-F238E27FC236}">
                <a16:creationId xmlns:a16="http://schemas.microsoft.com/office/drawing/2014/main" id="{E56554B0-BA71-4C16-93D1-CAD855209FE8}"/>
              </a:ext>
            </a:extLst>
          </p:cNvPr>
          <p:cNvCxnSpPr>
            <a:cxnSpLocks/>
            <a:stCxn id="131" idx="3"/>
            <a:endCxn id="103" idx="3"/>
          </p:cNvCxnSpPr>
          <p:nvPr/>
        </p:nvCxnSpPr>
        <p:spPr>
          <a:xfrm>
            <a:off x="3060444" y="316748"/>
            <a:ext cx="6532440" cy="526051"/>
          </a:xfrm>
          <a:prstGeom prst="bentConnector3">
            <a:avLst>
              <a:gd name="adj1" fmla="val 10481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4" name="Connector: Elbow 1083">
            <a:extLst>
              <a:ext uri="{FF2B5EF4-FFF2-40B4-BE49-F238E27FC236}">
                <a16:creationId xmlns:a16="http://schemas.microsoft.com/office/drawing/2014/main" id="{7D7C718F-439C-4293-B549-43E11D39E748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77824" y="2122881"/>
            <a:ext cx="1281488" cy="735022"/>
          </a:xfrm>
          <a:prstGeom prst="bentConnector3">
            <a:avLst>
              <a:gd name="adj1" fmla="val 47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6A28F0C3-6449-4126-8DD1-C9491A04DF1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32469" y="1519370"/>
            <a:ext cx="2547978" cy="14273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7B7AEC3C-C4E8-423F-A715-3022B4E227AF}"/>
              </a:ext>
            </a:extLst>
          </p:cNvPr>
          <p:cNvCxnSpPr>
            <a:cxnSpLocks/>
            <a:stCxn id="113" idx="3"/>
          </p:cNvCxnSpPr>
          <p:nvPr/>
        </p:nvCxnSpPr>
        <p:spPr>
          <a:xfrm flipV="1">
            <a:off x="2730589" y="2849015"/>
            <a:ext cx="1647235" cy="106548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46C4A967-A8C8-49DD-9211-D8ADA7C796AA}"/>
              </a:ext>
            </a:extLst>
          </p:cNvPr>
          <p:cNvCxnSpPr>
            <a:stCxn id="119" idx="1"/>
          </p:cNvCxnSpPr>
          <p:nvPr/>
        </p:nvCxnSpPr>
        <p:spPr>
          <a:xfrm rot="10800000">
            <a:off x="5659312" y="2849489"/>
            <a:ext cx="4359604" cy="106075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6604C817-82EA-4988-A4EC-DB58A9755FB6}"/>
              </a:ext>
            </a:extLst>
          </p:cNvPr>
          <p:cNvCxnSpPr>
            <a:cxnSpLocks/>
            <a:endCxn id="110" idx="3"/>
          </p:cNvCxnSpPr>
          <p:nvPr/>
        </p:nvCxnSpPr>
        <p:spPr>
          <a:xfrm>
            <a:off x="6100438" y="125099"/>
            <a:ext cx="5873866" cy="710421"/>
          </a:xfrm>
          <a:prstGeom prst="bentConnector3">
            <a:avLst>
              <a:gd name="adj1" fmla="val 10535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0CAE7F84-F5A2-4CBD-8E8B-DB24731FD64E}"/>
              </a:ext>
            </a:extLst>
          </p:cNvPr>
          <p:cNvCxnSpPr/>
          <p:nvPr/>
        </p:nvCxnSpPr>
        <p:spPr>
          <a:xfrm rot="5400000" flipH="1" flipV="1">
            <a:off x="5667710" y="503187"/>
            <a:ext cx="810816" cy="54640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BEDEA6F8-DE8E-4159-B63D-04DF5B89B8B6}"/>
              </a:ext>
            </a:extLst>
          </p:cNvPr>
          <p:cNvCxnSpPr>
            <a:cxnSpLocks/>
            <a:stCxn id="120" idx="1"/>
          </p:cNvCxnSpPr>
          <p:nvPr/>
        </p:nvCxnSpPr>
        <p:spPr>
          <a:xfrm rot="10800000">
            <a:off x="6823422" y="2142003"/>
            <a:ext cx="3195495" cy="893476"/>
          </a:xfrm>
          <a:prstGeom prst="bentConnector3">
            <a:avLst>
              <a:gd name="adj1" fmla="val 99928"/>
            </a:avLst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6ED98E77-91C6-4C5B-9CB0-154F575B4006}"/>
              </a:ext>
            </a:extLst>
          </p:cNvPr>
          <p:cNvCxnSpPr>
            <a:cxnSpLocks/>
            <a:stCxn id="114" idx="3"/>
          </p:cNvCxnSpPr>
          <p:nvPr/>
        </p:nvCxnSpPr>
        <p:spPr>
          <a:xfrm flipV="1">
            <a:off x="2730589" y="2131679"/>
            <a:ext cx="4039885" cy="903800"/>
          </a:xfrm>
          <a:prstGeom prst="bentConnector3">
            <a:avLst>
              <a:gd name="adj1" fmla="val 99748"/>
            </a:avLst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871759D8-7E66-433B-B57F-2B2AF674CD69}"/>
              </a:ext>
            </a:extLst>
          </p:cNvPr>
          <p:cNvCxnSpPr>
            <a:stCxn id="12" idx="3"/>
          </p:cNvCxnSpPr>
          <p:nvPr/>
        </p:nvCxnSpPr>
        <p:spPr>
          <a:xfrm flipV="1">
            <a:off x="4578350" y="2849015"/>
            <a:ext cx="2736850" cy="1176955"/>
          </a:xfrm>
          <a:prstGeom prst="bentConnector3">
            <a:avLst>
              <a:gd name="adj1" fmla="val 9983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4A6D9833-3F65-4298-96B3-ADF274BECE1E}"/>
              </a:ext>
            </a:extLst>
          </p:cNvPr>
          <p:cNvCxnSpPr>
            <a:stCxn id="56" idx="3"/>
          </p:cNvCxnSpPr>
          <p:nvPr/>
        </p:nvCxnSpPr>
        <p:spPr>
          <a:xfrm flipV="1">
            <a:off x="4578350" y="4024863"/>
            <a:ext cx="2736850" cy="2029964"/>
          </a:xfrm>
          <a:prstGeom prst="bentConnector3">
            <a:avLst>
              <a:gd name="adj1" fmla="val 9955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or: Elbow 180">
            <a:extLst>
              <a:ext uri="{FF2B5EF4-FFF2-40B4-BE49-F238E27FC236}">
                <a16:creationId xmlns:a16="http://schemas.microsoft.com/office/drawing/2014/main" id="{3647B9A3-5843-4D8B-B589-E3408BC06256}"/>
              </a:ext>
            </a:extLst>
          </p:cNvPr>
          <p:cNvCxnSpPr>
            <a:stCxn id="63" idx="3"/>
          </p:cNvCxnSpPr>
          <p:nvPr/>
        </p:nvCxnSpPr>
        <p:spPr>
          <a:xfrm flipV="1">
            <a:off x="4578350" y="6049350"/>
            <a:ext cx="2736850" cy="2005094"/>
          </a:xfrm>
          <a:prstGeom prst="bentConnector3">
            <a:avLst>
              <a:gd name="adj1" fmla="val 9955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BF187CB2-0A3F-4364-842B-FE3D0ED4D9C9}"/>
              </a:ext>
            </a:extLst>
          </p:cNvPr>
          <p:cNvCxnSpPr>
            <a:stCxn id="70" idx="1"/>
          </p:cNvCxnSpPr>
          <p:nvPr/>
        </p:nvCxnSpPr>
        <p:spPr>
          <a:xfrm flipH="1" flipV="1">
            <a:off x="7315200" y="4024863"/>
            <a:ext cx="553201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62768E71-2374-464F-9E25-60CE579534AF}"/>
              </a:ext>
            </a:extLst>
          </p:cNvPr>
          <p:cNvCxnSpPr>
            <a:stCxn id="91" idx="1"/>
          </p:cNvCxnSpPr>
          <p:nvPr/>
        </p:nvCxnSpPr>
        <p:spPr>
          <a:xfrm flipH="1" flipV="1">
            <a:off x="7294194" y="6047246"/>
            <a:ext cx="574207" cy="21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29C01ADE-DE38-44F5-8D83-7BDB4EAB953F}"/>
              </a:ext>
            </a:extLst>
          </p:cNvPr>
          <p:cNvCxnSpPr>
            <a:cxnSpLocks/>
            <a:stCxn id="98" idx="1"/>
          </p:cNvCxnSpPr>
          <p:nvPr/>
        </p:nvCxnSpPr>
        <p:spPr>
          <a:xfrm flipH="1" flipV="1">
            <a:off x="7294194" y="8057623"/>
            <a:ext cx="574207" cy="21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8" name="Connector: Elbow 1087">
            <a:extLst>
              <a:ext uri="{FF2B5EF4-FFF2-40B4-BE49-F238E27FC236}">
                <a16:creationId xmlns:a16="http://schemas.microsoft.com/office/drawing/2014/main" id="{7F8A935D-8EE7-4360-8DA1-E41725079D45}"/>
              </a:ext>
            </a:extLst>
          </p:cNvPr>
          <p:cNvCxnSpPr>
            <a:stCxn id="13" idx="3"/>
          </p:cNvCxnSpPr>
          <p:nvPr/>
        </p:nvCxnSpPr>
        <p:spPr>
          <a:xfrm flipV="1">
            <a:off x="4578350" y="2122881"/>
            <a:ext cx="1289050" cy="1994631"/>
          </a:xfrm>
          <a:prstGeom prst="bentConnector2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0" name="Connector: Elbow 1089">
            <a:extLst>
              <a:ext uri="{FF2B5EF4-FFF2-40B4-BE49-F238E27FC236}">
                <a16:creationId xmlns:a16="http://schemas.microsoft.com/office/drawing/2014/main" id="{B6C3F636-566C-4AED-B517-46724453FE75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578350" y="2134107"/>
            <a:ext cx="1349396" cy="2071770"/>
          </a:xfrm>
          <a:prstGeom prst="bentConnector2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3" name="Connector: Elbow 1092">
            <a:extLst>
              <a:ext uri="{FF2B5EF4-FFF2-40B4-BE49-F238E27FC236}">
                <a16:creationId xmlns:a16="http://schemas.microsoft.com/office/drawing/2014/main" id="{29ED519B-31FD-455C-9916-AC6BE0230492}"/>
              </a:ext>
            </a:extLst>
          </p:cNvPr>
          <p:cNvCxnSpPr>
            <a:cxnSpLocks/>
            <a:endCxn id="57" idx="3"/>
          </p:cNvCxnSpPr>
          <p:nvPr/>
        </p:nvCxnSpPr>
        <p:spPr>
          <a:xfrm rot="5400000">
            <a:off x="3278240" y="3436514"/>
            <a:ext cx="4009965" cy="1409744"/>
          </a:xfrm>
          <a:prstGeom prst="bentConnector2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6" name="Connector: Elbow 1095">
            <a:extLst>
              <a:ext uri="{FF2B5EF4-FFF2-40B4-BE49-F238E27FC236}">
                <a16:creationId xmlns:a16="http://schemas.microsoft.com/office/drawing/2014/main" id="{C937DBD3-0F74-4BAD-83A4-95809119B9C6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4578350" y="2134798"/>
            <a:ext cx="1468985" cy="4099936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8" name="Connector: Elbow 1097">
            <a:extLst>
              <a:ext uri="{FF2B5EF4-FFF2-40B4-BE49-F238E27FC236}">
                <a16:creationId xmlns:a16="http://schemas.microsoft.com/office/drawing/2014/main" id="{2B929F10-0490-4B96-B5EB-BF057D382AB6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4578350" y="2136404"/>
            <a:ext cx="1534679" cy="6009582"/>
          </a:xfrm>
          <a:prstGeom prst="bentConnector2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1" name="Connector: Elbow 1100">
            <a:extLst>
              <a:ext uri="{FF2B5EF4-FFF2-40B4-BE49-F238E27FC236}">
                <a16:creationId xmlns:a16="http://schemas.microsoft.com/office/drawing/2014/main" id="{A3929BE3-C99F-49D4-800B-B02E4BBCF5C9}"/>
              </a:ext>
            </a:extLst>
          </p:cNvPr>
          <p:cNvCxnSpPr>
            <a:cxnSpLocks/>
            <a:stCxn id="65" idx="3"/>
          </p:cNvCxnSpPr>
          <p:nvPr/>
        </p:nvCxnSpPr>
        <p:spPr>
          <a:xfrm flipV="1">
            <a:off x="4578350" y="2131679"/>
            <a:ext cx="1596457" cy="6102672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7" name="Connector: Elbow 1116">
            <a:extLst>
              <a:ext uri="{FF2B5EF4-FFF2-40B4-BE49-F238E27FC236}">
                <a16:creationId xmlns:a16="http://schemas.microsoft.com/office/drawing/2014/main" id="{A65A54FD-17B8-4367-9296-5E91B7286227}"/>
              </a:ext>
            </a:extLst>
          </p:cNvPr>
          <p:cNvCxnSpPr>
            <a:endCxn id="71" idx="1"/>
          </p:cNvCxnSpPr>
          <p:nvPr/>
        </p:nvCxnSpPr>
        <p:spPr>
          <a:xfrm rot="16200000" flipH="1">
            <a:off x="6066437" y="2314441"/>
            <a:ext cx="1974403" cy="1629526"/>
          </a:xfrm>
          <a:prstGeom prst="bentConnector2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9" name="Connector: Elbow 1118">
            <a:extLst>
              <a:ext uri="{FF2B5EF4-FFF2-40B4-BE49-F238E27FC236}">
                <a16:creationId xmlns:a16="http://schemas.microsoft.com/office/drawing/2014/main" id="{49A07598-3DF5-4E32-913D-56D21F6D9327}"/>
              </a:ext>
            </a:extLst>
          </p:cNvPr>
          <p:cNvCxnSpPr>
            <a:cxnSpLocks/>
            <a:endCxn id="72" idx="1"/>
          </p:cNvCxnSpPr>
          <p:nvPr/>
        </p:nvCxnSpPr>
        <p:spPr>
          <a:xfrm rot="16200000" flipH="1">
            <a:off x="6053121" y="2389492"/>
            <a:ext cx="2068366" cy="1562191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2" name="Connector: Elbow 1121">
            <a:extLst>
              <a:ext uri="{FF2B5EF4-FFF2-40B4-BE49-F238E27FC236}">
                <a16:creationId xmlns:a16="http://schemas.microsoft.com/office/drawing/2014/main" id="{6D78F0E5-186C-4248-A67D-DA67DEE1C10C}"/>
              </a:ext>
            </a:extLst>
          </p:cNvPr>
          <p:cNvCxnSpPr>
            <a:cxnSpLocks/>
            <a:endCxn id="92" idx="1"/>
          </p:cNvCxnSpPr>
          <p:nvPr/>
        </p:nvCxnSpPr>
        <p:spPr>
          <a:xfrm rot="16200000" flipH="1">
            <a:off x="5142188" y="3414680"/>
            <a:ext cx="4010136" cy="1442290"/>
          </a:xfrm>
          <a:prstGeom prst="bentConnector2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4" name="Connector: Elbow 1123">
            <a:extLst>
              <a:ext uri="{FF2B5EF4-FFF2-40B4-BE49-F238E27FC236}">
                <a16:creationId xmlns:a16="http://schemas.microsoft.com/office/drawing/2014/main" id="{D408D469-EFDD-43A4-BC08-6627F3476D24}"/>
              </a:ext>
            </a:extLst>
          </p:cNvPr>
          <p:cNvCxnSpPr>
            <a:cxnSpLocks/>
            <a:endCxn id="93" idx="1"/>
          </p:cNvCxnSpPr>
          <p:nvPr/>
        </p:nvCxnSpPr>
        <p:spPr>
          <a:xfrm rot="16200000" flipH="1">
            <a:off x="5132060" y="3492918"/>
            <a:ext cx="4093230" cy="1379449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6" name="Connector: Elbow 1125">
            <a:extLst>
              <a:ext uri="{FF2B5EF4-FFF2-40B4-BE49-F238E27FC236}">
                <a16:creationId xmlns:a16="http://schemas.microsoft.com/office/drawing/2014/main" id="{676CC6EC-DCC2-4F31-A5A8-1D55A2723C46}"/>
              </a:ext>
            </a:extLst>
          </p:cNvPr>
          <p:cNvCxnSpPr>
            <a:cxnSpLocks/>
            <a:endCxn id="99" idx="1"/>
          </p:cNvCxnSpPr>
          <p:nvPr/>
        </p:nvCxnSpPr>
        <p:spPr>
          <a:xfrm rot="16200000" flipH="1">
            <a:off x="4198293" y="4481163"/>
            <a:ext cx="6019596" cy="1320619"/>
          </a:xfrm>
          <a:prstGeom prst="bentConnector2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0" name="Connector: Elbow 1129">
            <a:extLst>
              <a:ext uri="{FF2B5EF4-FFF2-40B4-BE49-F238E27FC236}">
                <a16:creationId xmlns:a16="http://schemas.microsoft.com/office/drawing/2014/main" id="{D253A0AA-909B-48D5-B3AF-AA025F7CE689}"/>
              </a:ext>
            </a:extLst>
          </p:cNvPr>
          <p:cNvCxnSpPr>
            <a:cxnSpLocks/>
            <a:endCxn id="100" idx="1"/>
          </p:cNvCxnSpPr>
          <p:nvPr/>
        </p:nvCxnSpPr>
        <p:spPr>
          <a:xfrm rot="16200000" flipH="1">
            <a:off x="4189633" y="4560869"/>
            <a:ext cx="6107958" cy="1249576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5" name="Oval 1134">
            <a:extLst>
              <a:ext uri="{FF2B5EF4-FFF2-40B4-BE49-F238E27FC236}">
                <a16:creationId xmlns:a16="http://schemas.microsoft.com/office/drawing/2014/main" id="{590D7BD8-82BE-4EA9-AB10-7670C32C12C7}"/>
              </a:ext>
            </a:extLst>
          </p:cNvPr>
          <p:cNvSpPr/>
          <p:nvPr/>
        </p:nvSpPr>
        <p:spPr>
          <a:xfrm>
            <a:off x="7370406" y="219706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51164299-AAD3-4F26-B915-C6D60C72E4EA}"/>
              </a:ext>
            </a:extLst>
          </p:cNvPr>
          <p:cNvSpPr/>
          <p:nvPr/>
        </p:nvSpPr>
        <p:spPr>
          <a:xfrm>
            <a:off x="7370582" y="3089353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id="{46419CB8-633A-4EF1-974E-7F144CF0FC94}"/>
              </a:ext>
            </a:extLst>
          </p:cNvPr>
          <p:cNvSpPr/>
          <p:nvPr/>
        </p:nvSpPr>
        <p:spPr>
          <a:xfrm>
            <a:off x="7370406" y="5929335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6" name="Oval 305">
            <a:extLst>
              <a:ext uri="{FF2B5EF4-FFF2-40B4-BE49-F238E27FC236}">
                <a16:creationId xmlns:a16="http://schemas.microsoft.com/office/drawing/2014/main" id="{93FB3F1A-A0D9-4504-BBFB-952122707EF8}"/>
              </a:ext>
            </a:extLst>
          </p:cNvPr>
          <p:cNvSpPr/>
          <p:nvPr/>
        </p:nvSpPr>
        <p:spPr>
          <a:xfrm>
            <a:off x="7365885" y="7935978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" name="Oval 307">
            <a:extLst>
              <a:ext uri="{FF2B5EF4-FFF2-40B4-BE49-F238E27FC236}">
                <a16:creationId xmlns:a16="http://schemas.microsoft.com/office/drawing/2014/main" id="{DB4E9732-6C7B-487F-A418-25909B9213E3}"/>
              </a:ext>
            </a:extLst>
          </p:cNvPr>
          <p:cNvSpPr/>
          <p:nvPr/>
        </p:nvSpPr>
        <p:spPr>
          <a:xfrm>
            <a:off x="7288057" y="282569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9" name="Oval 308">
            <a:extLst>
              <a:ext uri="{FF2B5EF4-FFF2-40B4-BE49-F238E27FC236}">
                <a16:creationId xmlns:a16="http://schemas.microsoft.com/office/drawing/2014/main" id="{B2957952-5820-4F81-954C-D31D41FB677B}"/>
              </a:ext>
            </a:extLst>
          </p:cNvPr>
          <p:cNvSpPr/>
          <p:nvPr/>
        </p:nvSpPr>
        <p:spPr>
          <a:xfrm>
            <a:off x="7281748" y="400635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" name="Oval 309">
            <a:extLst>
              <a:ext uri="{FF2B5EF4-FFF2-40B4-BE49-F238E27FC236}">
                <a16:creationId xmlns:a16="http://schemas.microsoft.com/office/drawing/2014/main" id="{F62101E0-10DF-4DB3-A79C-7AF06E4094E6}"/>
              </a:ext>
            </a:extLst>
          </p:cNvPr>
          <p:cNvSpPr/>
          <p:nvPr/>
        </p:nvSpPr>
        <p:spPr>
          <a:xfrm>
            <a:off x="7274529" y="602661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1" name="Oval 310">
            <a:extLst>
              <a:ext uri="{FF2B5EF4-FFF2-40B4-BE49-F238E27FC236}">
                <a16:creationId xmlns:a16="http://schemas.microsoft.com/office/drawing/2014/main" id="{54DAF707-42E9-4E82-A46D-A62A27B1F790}"/>
              </a:ext>
            </a:extLst>
          </p:cNvPr>
          <p:cNvSpPr/>
          <p:nvPr/>
        </p:nvSpPr>
        <p:spPr>
          <a:xfrm>
            <a:off x="7285101" y="802394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669A413E-FA00-4844-BF8D-FF7F1607E7DA}"/>
              </a:ext>
            </a:extLst>
          </p:cNvPr>
          <p:cNvSpPr/>
          <p:nvPr/>
        </p:nvSpPr>
        <p:spPr>
          <a:xfrm>
            <a:off x="4353905" y="283232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181192EE-56ED-43D8-8AD3-5FF0E8E53288}"/>
              </a:ext>
            </a:extLst>
          </p:cNvPr>
          <p:cNvSpPr/>
          <p:nvPr/>
        </p:nvSpPr>
        <p:spPr>
          <a:xfrm>
            <a:off x="5624532" y="283232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68AA0F3C-5FA7-412F-A25A-4585EFCB9CE3}"/>
              </a:ext>
            </a:extLst>
          </p:cNvPr>
          <p:cNvSpPr/>
          <p:nvPr/>
        </p:nvSpPr>
        <p:spPr>
          <a:xfrm>
            <a:off x="6075253" y="29880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7" name="TextBox 1136">
            <a:extLst>
              <a:ext uri="{FF2B5EF4-FFF2-40B4-BE49-F238E27FC236}">
                <a16:creationId xmlns:a16="http://schemas.microsoft.com/office/drawing/2014/main" id="{2B7B33AC-DC68-4080-B2F4-2281F1039481}"/>
              </a:ext>
            </a:extLst>
          </p:cNvPr>
          <p:cNvSpPr txBox="1"/>
          <p:nvPr/>
        </p:nvSpPr>
        <p:spPr>
          <a:xfrm>
            <a:off x="8380285" y="560957"/>
            <a:ext cx="5095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Buzzer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572DDB1F-079E-42CA-A89A-1B83C70B1B6E}"/>
              </a:ext>
            </a:extLst>
          </p:cNvPr>
          <p:cNvSpPr txBox="1"/>
          <p:nvPr/>
        </p:nvSpPr>
        <p:spPr>
          <a:xfrm>
            <a:off x="10729965" y="536974"/>
            <a:ext cx="7205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Pilot lamb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8AA5A9E2-5805-4934-BFA4-EF8AC892353F}"/>
              </a:ext>
            </a:extLst>
          </p:cNvPr>
          <p:cNvSpPr txBox="1"/>
          <p:nvPr/>
        </p:nvSpPr>
        <p:spPr>
          <a:xfrm>
            <a:off x="10086250" y="2729189"/>
            <a:ext cx="14675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Photoelectric switch sensor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0E6785AD-19B6-4B15-A121-F5098DDEB237}"/>
              </a:ext>
            </a:extLst>
          </p:cNvPr>
          <p:cNvSpPr txBox="1"/>
          <p:nvPr/>
        </p:nvSpPr>
        <p:spPr>
          <a:xfrm>
            <a:off x="1227661" y="2729189"/>
            <a:ext cx="14675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Photoelectric switch sensor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84490FA8-7E4A-46A2-B646-3253D725BC8B}"/>
              </a:ext>
            </a:extLst>
          </p:cNvPr>
          <p:cNvSpPr txBox="1"/>
          <p:nvPr/>
        </p:nvSpPr>
        <p:spPr>
          <a:xfrm>
            <a:off x="7993135" y="3709610"/>
            <a:ext cx="6269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Load cell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3939FC99-1371-4B06-9045-815FAB9018A3}"/>
              </a:ext>
            </a:extLst>
          </p:cNvPr>
          <p:cNvSpPr txBox="1"/>
          <p:nvPr/>
        </p:nvSpPr>
        <p:spPr>
          <a:xfrm>
            <a:off x="3167463" y="3709610"/>
            <a:ext cx="6269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Load cell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165683B3-9D77-4D7E-8002-21DE615E2067}"/>
              </a:ext>
            </a:extLst>
          </p:cNvPr>
          <p:cNvSpPr txBox="1"/>
          <p:nvPr/>
        </p:nvSpPr>
        <p:spPr>
          <a:xfrm>
            <a:off x="3158549" y="5727443"/>
            <a:ext cx="6269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Load cell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201D1D87-8C26-4AC1-AB3F-388E3ABF3E97}"/>
              </a:ext>
            </a:extLst>
          </p:cNvPr>
          <p:cNvSpPr txBox="1"/>
          <p:nvPr/>
        </p:nvSpPr>
        <p:spPr>
          <a:xfrm>
            <a:off x="3167463" y="7737353"/>
            <a:ext cx="6269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Load cell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DED3EB74-8A8C-4E09-BF0F-F47D30357543}"/>
              </a:ext>
            </a:extLst>
          </p:cNvPr>
          <p:cNvSpPr txBox="1"/>
          <p:nvPr/>
        </p:nvSpPr>
        <p:spPr>
          <a:xfrm>
            <a:off x="8008089" y="5718119"/>
            <a:ext cx="6269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Load cell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7D332422-A132-4EB3-B38E-883DA9972AD7}"/>
              </a:ext>
            </a:extLst>
          </p:cNvPr>
          <p:cNvSpPr txBox="1"/>
          <p:nvPr/>
        </p:nvSpPr>
        <p:spPr>
          <a:xfrm>
            <a:off x="7990071" y="7737353"/>
            <a:ext cx="6269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Load cell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C7B79070-AD4F-4A0B-8CA3-A499D6407353}"/>
              </a:ext>
            </a:extLst>
          </p:cNvPr>
          <p:cNvSpPr txBox="1"/>
          <p:nvPr/>
        </p:nvSpPr>
        <p:spPr>
          <a:xfrm>
            <a:off x="4579786" y="710067"/>
            <a:ext cx="14675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Arduino Mega 2560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C935D560-DEA5-4049-BA07-103F1F8D6842}"/>
              </a:ext>
            </a:extLst>
          </p:cNvPr>
          <p:cNvSpPr txBox="1"/>
          <p:nvPr/>
        </p:nvSpPr>
        <p:spPr>
          <a:xfrm>
            <a:off x="1215630" y="40348"/>
            <a:ext cx="14675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Battery Box AA x8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68BAC158-0787-465B-A7E3-7C0A848F82CB}"/>
              </a:ext>
            </a:extLst>
          </p:cNvPr>
          <p:cNvSpPr txBox="1"/>
          <p:nvPr/>
        </p:nvSpPr>
        <p:spPr>
          <a:xfrm>
            <a:off x="1283075" y="2459406"/>
            <a:ext cx="14675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Battery Box AA x8</a:t>
            </a:r>
          </a:p>
        </p:txBody>
      </p:sp>
      <p:sp>
        <p:nvSpPr>
          <p:cNvPr id="1138" name="TextBox 1137">
            <a:extLst>
              <a:ext uri="{FF2B5EF4-FFF2-40B4-BE49-F238E27FC236}">
                <a16:creationId xmlns:a16="http://schemas.microsoft.com/office/drawing/2014/main" id="{580FF3DE-0DCD-45B5-B9E0-4C85F3AAF171}"/>
              </a:ext>
            </a:extLst>
          </p:cNvPr>
          <p:cNvSpPr txBox="1"/>
          <p:nvPr/>
        </p:nvSpPr>
        <p:spPr>
          <a:xfrm>
            <a:off x="2998723" y="44613"/>
            <a:ext cx="657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VCC (+12V)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D9915DC5-1308-404D-8408-9D3624F97DA8}"/>
              </a:ext>
            </a:extLst>
          </p:cNvPr>
          <p:cNvSpPr txBox="1"/>
          <p:nvPr/>
        </p:nvSpPr>
        <p:spPr>
          <a:xfrm>
            <a:off x="2990781" y="285971"/>
            <a:ext cx="5169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GND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2387B6CA-5449-4468-90B7-BC5D82B8B44D}"/>
              </a:ext>
            </a:extLst>
          </p:cNvPr>
          <p:cNvSpPr txBox="1"/>
          <p:nvPr/>
        </p:nvSpPr>
        <p:spPr>
          <a:xfrm>
            <a:off x="9447135" y="559275"/>
            <a:ext cx="443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Signal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4A2FEC2A-F977-4DF1-BF5A-265E1CA8DD48}"/>
              </a:ext>
            </a:extLst>
          </p:cNvPr>
          <p:cNvSpPr txBox="1"/>
          <p:nvPr/>
        </p:nvSpPr>
        <p:spPr>
          <a:xfrm>
            <a:off x="9495109" y="813014"/>
            <a:ext cx="443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GND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1D1C758B-9EF1-4E94-A2B7-964776CAD75A}"/>
              </a:ext>
            </a:extLst>
          </p:cNvPr>
          <p:cNvSpPr txBox="1"/>
          <p:nvPr/>
        </p:nvSpPr>
        <p:spPr>
          <a:xfrm>
            <a:off x="2967215" y="1467108"/>
            <a:ext cx="443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GND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91AB0E9F-2467-45FE-9C29-46BF5907E8DD}"/>
              </a:ext>
            </a:extLst>
          </p:cNvPr>
          <p:cNvSpPr txBox="1"/>
          <p:nvPr/>
        </p:nvSpPr>
        <p:spPr>
          <a:xfrm>
            <a:off x="11885234" y="831516"/>
            <a:ext cx="443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GND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4BF96B3F-5E97-418C-84F1-86FD2929611E}"/>
              </a:ext>
            </a:extLst>
          </p:cNvPr>
          <p:cNvSpPr txBox="1"/>
          <p:nvPr/>
        </p:nvSpPr>
        <p:spPr>
          <a:xfrm>
            <a:off x="9725404" y="2770323"/>
            <a:ext cx="443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GND</a:t>
            </a: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7E01FBAD-92CD-49CB-B342-C0140518B2C9}"/>
              </a:ext>
            </a:extLst>
          </p:cNvPr>
          <p:cNvSpPr txBox="1"/>
          <p:nvPr/>
        </p:nvSpPr>
        <p:spPr>
          <a:xfrm>
            <a:off x="2540717" y="2774803"/>
            <a:ext cx="443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GND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5FAA29B0-18F6-4C15-BD85-5FE04BB665D4}"/>
              </a:ext>
            </a:extLst>
          </p:cNvPr>
          <p:cNvSpPr txBox="1"/>
          <p:nvPr/>
        </p:nvSpPr>
        <p:spPr>
          <a:xfrm>
            <a:off x="4084553" y="3932164"/>
            <a:ext cx="443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GND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5661A713-7209-4657-AA33-839DE74A39A4}"/>
              </a:ext>
            </a:extLst>
          </p:cNvPr>
          <p:cNvSpPr txBox="1"/>
          <p:nvPr/>
        </p:nvSpPr>
        <p:spPr>
          <a:xfrm>
            <a:off x="7983802" y="3925787"/>
            <a:ext cx="443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GND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0D446142-6591-456F-96F5-8585669F2DC4}"/>
              </a:ext>
            </a:extLst>
          </p:cNvPr>
          <p:cNvSpPr txBox="1"/>
          <p:nvPr/>
        </p:nvSpPr>
        <p:spPr>
          <a:xfrm>
            <a:off x="4079334" y="5944493"/>
            <a:ext cx="443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GND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57EAD93A-4587-405A-9CF1-D5E2D0481912}"/>
              </a:ext>
            </a:extLst>
          </p:cNvPr>
          <p:cNvSpPr txBox="1"/>
          <p:nvPr/>
        </p:nvSpPr>
        <p:spPr>
          <a:xfrm>
            <a:off x="4075081" y="7950157"/>
            <a:ext cx="443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GND</a:t>
            </a: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98F0A3F9-C7A6-4D94-A6FB-08E31ADC48E7}"/>
              </a:ext>
            </a:extLst>
          </p:cNvPr>
          <p:cNvSpPr txBox="1"/>
          <p:nvPr/>
        </p:nvSpPr>
        <p:spPr>
          <a:xfrm>
            <a:off x="8005167" y="5944493"/>
            <a:ext cx="443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GND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DF9C1558-C915-4F9B-B50F-DE96D2EEC472}"/>
              </a:ext>
            </a:extLst>
          </p:cNvPr>
          <p:cNvSpPr txBox="1"/>
          <p:nvPr/>
        </p:nvSpPr>
        <p:spPr>
          <a:xfrm>
            <a:off x="7997098" y="7950157"/>
            <a:ext cx="443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GND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BF4EF683-505B-49E8-8BB6-350BAB6CEA2D}"/>
              </a:ext>
            </a:extLst>
          </p:cNvPr>
          <p:cNvSpPr txBox="1"/>
          <p:nvPr/>
        </p:nvSpPr>
        <p:spPr>
          <a:xfrm>
            <a:off x="2998663" y="1213988"/>
            <a:ext cx="6574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VCC (+12V)</a:t>
            </a: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420513E0-C769-448E-9A3F-831F7C3F7A15}"/>
              </a:ext>
            </a:extLst>
          </p:cNvPr>
          <p:cNvSpPr txBox="1"/>
          <p:nvPr/>
        </p:nvSpPr>
        <p:spPr>
          <a:xfrm>
            <a:off x="4317040" y="3740404"/>
            <a:ext cx="443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VCC</a:t>
            </a: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1034785F-7EE3-4523-96F3-708414A734F7}"/>
              </a:ext>
            </a:extLst>
          </p:cNvPr>
          <p:cNvSpPr txBox="1"/>
          <p:nvPr/>
        </p:nvSpPr>
        <p:spPr>
          <a:xfrm>
            <a:off x="4318719" y="5771931"/>
            <a:ext cx="443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VCC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B6A12092-CC12-43BA-95E5-318A32254C8C}"/>
              </a:ext>
            </a:extLst>
          </p:cNvPr>
          <p:cNvSpPr txBox="1"/>
          <p:nvPr/>
        </p:nvSpPr>
        <p:spPr>
          <a:xfrm>
            <a:off x="7786184" y="3728627"/>
            <a:ext cx="443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VCC</a:t>
            </a: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542B37F1-DC1B-459F-A9D9-B442B7C44048}"/>
              </a:ext>
            </a:extLst>
          </p:cNvPr>
          <p:cNvSpPr txBox="1"/>
          <p:nvPr/>
        </p:nvSpPr>
        <p:spPr>
          <a:xfrm>
            <a:off x="4312344" y="7759842"/>
            <a:ext cx="443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VCC</a:t>
            </a: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2027FD72-7299-4BB0-96C8-9F8F99107A48}"/>
              </a:ext>
            </a:extLst>
          </p:cNvPr>
          <p:cNvSpPr txBox="1"/>
          <p:nvPr/>
        </p:nvSpPr>
        <p:spPr>
          <a:xfrm>
            <a:off x="7773174" y="5752410"/>
            <a:ext cx="443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VCC</a:t>
            </a: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2BC79730-8BCE-4DFB-8EFF-8F465E0440B3}"/>
              </a:ext>
            </a:extLst>
          </p:cNvPr>
          <p:cNvSpPr txBox="1"/>
          <p:nvPr/>
        </p:nvSpPr>
        <p:spPr>
          <a:xfrm>
            <a:off x="7786184" y="7778383"/>
            <a:ext cx="443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VCC</a:t>
            </a: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35D39FC3-C6DA-4F3F-BA62-188A73D1BBEF}"/>
              </a:ext>
            </a:extLst>
          </p:cNvPr>
          <p:cNvSpPr txBox="1"/>
          <p:nvPr/>
        </p:nvSpPr>
        <p:spPr>
          <a:xfrm>
            <a:off x="9737012" y="3105501"/>
            <a:ext cx="443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VCC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B66449FA-6884-4598-9797-857D2DAE0FB9}"/>
              </a:ext>
            </a:extLst>
          </p:cNvPr>
          <p:cNvSpPr txBox="1"/>
          <p:nvPr/>
        </p:nvSpPr>
        <p:spPr>
          <a:xfrm>
            <a:off x="11903250" y="546031"/>
            <a:ext cx="443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VCC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8A38D22F-052F-453B-BBD2-C3355F86D971}"/>
              </a:ext>
            </a:extLst>
          </p:cNvPr>
          <p:cNvSpPr txBox="1"/>
          <p:nvPr/>
        </p:nvSpPr>
        <p:spPr>
          <a:xfrm>
            <a:off x="2554853" y="3105501"/>
            <a:ext cx="443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VCC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2BD587A1-ACFF-4F8B-A3C1-46FFDD9CDFDE}"/>
              </a:ext>
            </a:extLst>
          </p:cNvPr>
          <p:cNvSpPr txBox="1"/>
          <p:nvPr/>
        </p:nvSpPr>
        <p:spPr>
          <a:xfrm>
            <a:off x="2265615" y="2935423"/>
            <a:ext cx="3781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4">
                    <a:lumMod val="50000"/>
                  </a:schemeClr>
                </a:solidFill>
              </a:rPr>
              <a:t>OUT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DF37EEFD-DD9F-482E-86FB-59D11B7B780B}"/>
              </a:ext>
            </a:extLst>
          </p:cNvPr>
          <p:cNvSpPr txBox="1"/>
          <p:nvPr/>
        </p:nvSpPr>
        <p:spPr>
          <a:xfrm>
            <a:off x="10111722" y="2945529"/>
            <a:ext cx="3781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4">
                    <a:lumMod val="50000"/>
                  </a:schemeClr>
                </a:solidFill>
              </a:rPr>
              <a:t>OUT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DCECEA44-8819-41E1-8F93-9BE89210DCFB}"/>
              </a:ext>
            </a:extLst>
          </p:cNvPr>
          <p:cNvSpPr txBox="1"/>
          <p:nvPr/>
        </p:nvSpPr>
        <p:spPr>
          <a:xfrm>
            <a:off x="4110162" y="4029217"/>
            <a:ext cx="443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</a:rPr>
              <a:t>SCK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71095E80-0E16-47C6-85F3-B4AC0D0B9C06}"/>
              </a:ext>
            </a:extLst>
          </p:cNvPr>
          <p:cNvSpPr txBox="1"/>
          <p:nvPr/>
        </p:nvSpPr>
        <p:spPr>
          <a:xfrm>
            <a:off x="4351397" y="4180742"/>
            <a:ext cx="443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70C0"/>
                </a:solidFill>
              </a:rPr>
              <a:t>DT</a:t>
            </a: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1BC50FC9-77ED-4215-8B9A-C05961CBB0BC}"/>
              </a:ext>
            </a:extLst>
          </p:cNvPr>
          <p:cNvSpPr txBox="1"/>
          <p:nvPr/>
        </p:nvSpPr>
        <p:spPr>
          <a:xfrm>
            <a:off x="4103682" y="6055948"/>
            <a:ext cx="443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</a:rPr>
              <a:t>SCK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6EDBF785-9FD1-4C70-9C10-3FFD05220FE0}"/>
              </a:ext>
            </a:extLst>
          </p:cNvPr>
          <p:cNvSpPr txBox="1"/>
          <p:nvPr/>
        </p:nvSpPr>
        <p:spPr>
          <a:xfrm>
            <a:off x="4344917" y="6207473"/>
            <a:ext cx="443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70C0"/>
                </a:solidFill>
              </a:rPr>
              <a:t>DT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DB033DEE-5771-4067-BB56-F4DB7079F061}"/>
              </a:ext>
            </a:extLst>
          </p:cNvPr>
          <p:cNvSpPr txBox="1"/>
          <p:nvPr/>
        </p:nvSpPr>
        <p:spPr>
          <a:xfrm>
            <a:off x="4110162" y="8052986"/>
            <a:ext cx="443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</a:rPr>
              <a:t>SCK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6879C1BD-C312-48F5-8D04-2B138644A2C3}"/>
              </a:ext>
            </a:extLst>
          </p:cNvPr>
          <p:cNvSpPr txBox="1"/>
          <p:nvPr/>
        </p:nvSpPr>
        <p:spPr>
          <a:xfrm>
            <a:off x="4351397" y="8204511"/>
            <a:ext cx="443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70C0"/>
                </a:solidFill>
              </a:rPr>
              <a:t>DT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EF6EEF42-A143-4ADC-A7B8-122F0E84D33A}"/>
              </a:ext>
            </a:extLst>
          </p:cNvPr>
          <p:cNvSpPr txBox="1"/>
          <p:nvPr/>
        </p:nvSpPr>
        <p:spPr>
          <a:xfrm>
            <a:off x="7989252" y="4015942"/>
            <a:ext cx="443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</a:rPr>
              <a:t>SCK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9A19E9FF-3EC4-49D0-9E6C-AB0478552A86}"/>
              </a:ext>
            </a:extLst>
          </p:cNvPr>
          <p:cNvSpPr txBox="1"/>
          <p:nvPr/>
        </p:nvSpPr>
        <p:spPr>
          <a:xfrm>
            <a:off x="7793320" y="4185868"/>
            <a:ext cx="443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70C0"/>
                </a:solidFill>
              </a:rPr>
              <a:t>DT</a:t>
            </a: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FB0CCF61-E43C-4293-B44D-A3411A2F654E}"/>
              </a:ext>
            </a:extLst>
          </p:cNvPr>
          <p:cNvSpPr txBox="1"/>
          <p:nvPr/>
        </p:nvSpPr>
        <p:spPr>
          <a:xfrm>
            <a:off x="8007643" y="6034577"/>
            <a:ext cx="443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</a:rPr>
              <a:t>SCK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39CB20EF-575A-41DE-96BE-E699B252C21A}"/>
              </a:ext>
            </a:extLst>
          </p:cNvPr>
          <p:cNvSpPr txBox="1"/>
          <p:nvPr/>
        </p:nvSpPr>
        <p:spPr>
          <a:xfrm>
            <a:off x="7811711" y="6204503"/>
            <a:ext cx="443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70C0"/>
                </a:solidFill>
              </a:rPr>
              <a:t>DT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7140AFE7-A22D-4F0B-A7CF-F1932964099C}"/>
              </a:ext>
            </a:extLst>
          </p:cNvPr>
          <p:cNvSpPr txBox="1"/>
          <p:nvPr/>
        </p:nvSpPr>
        <p:spPr>
          <a:xfrm>
            <a:off x="8007643" y="8054576"/>
            <a:ext cx="443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</a:rPr>
              <a:t>SCK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79B16BFC-C7F0-4634-9BA5-2DEB963573E4}"/>
              </a:ext>
            </a:extLst>
          </p:cNvPr>
          <p:cNvSpPr txBox="1"/>
          <p:nvPr/>
        </p:nvSpPr>
        <p:spPr>
          <a:xfrm>
            <a:off x="7811711" y="8224502"/>
            <a:ext cx="443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70C0"/>
                </a:solidFill>
              </a:rPr>
              <a:t>DT</a:t>
            </a:r>
          </a:p>
        </p:txBody>
      </p:sp>
    </p:spTree>
    <p:extLst>
      <p:ext uri="{BB962C8B-B14F-4D97-AF65-F5344CB8AC3E}">
        <p14:creationId xmlns:p14="http://schemas.microsoft.com/office/powerpoint/2010/main" val="3174901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duino Mega 2560 Rev3 — Arduino Official Store">
            <a:extLst>
              <a:ext uri="{FF2B5EF4-FFF2-40B4-BE49-F238E27FC236}">
                <a16:creationId xmlns:a16="http://schemas.microsoft.com/office/drawing/2014/main" id="{9535E4F4-FE29-4C64-95B8-5760FEDA9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573" y="1750047"/>
            <a:ext cx="2900216" cy="217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831EC72-0551-4BE1-946B-00717D42B6A2}"/>
              </a:ext>
            </a:extLst>
          </p:cNvPr>
          <p:cNvGrpSpPr/>
          <p:nvPr/>
        </p:nvGrpSpPr>
        <p:grpSpPr>
          <a:xfrm>
            <a:off x="1300434" y="4233838"/>
            <a:ext cx="1363480" cy="1106041"/>
            <a:chOff x="8325813" y="1560890"/>
            <a:chExt cx="1363480" cy="1106041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1F03311-EEBD-4A8C-9AE1-E009A31E2691}"/>
                </a:ext>
              </a:extLst>
            </p:cNvPr>
            <p:cNvSpPr/>
            <p:nvPr/>
          </p:nvSpPr>
          <p:spPr>
            <a:xfrm>
              <a:off x="8325813" y="1560890"/>
              <a:ext cx="1212629" cy="11060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52452248-A0A3-4CB0-8A9C-9D7E177BE1E6}"/>
                </a:ext>
              </a:extLst>
            </p:cNvPr>
            <p:cNvSpPr/>
            <p:nvPr/>
          </p:nvSpPr>
          <p:spPr>
            <a:xfrm>
              <a:off x="9538442" y="1560890"/>
              <a:ext cx="150851" cy="3424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9A594F8A-45A5-44B6-A0AA-42F45799A29B}"/>
                </a:ext>
              </a:extLst>
            </p:cNvPr>
            <p:cNvSpPr/>
            <p:nvPr/>
          </p:nvSpPr>
          <p:spPr>
            <a:xfrm>
              <a:off x="9538442" y="1640806"/>
              <a:ext cx="150851" cy="3424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  <p:pic>
          <p:nvPicPr>
            <p:cNvPr id="1034" name="Picture 10" descr="เซ็นเซอร์ตรวจจับวัตถุ Infrared photoelectric switch Sensor E18-D80NK - IoT  by CodeMobiles จำหน่าย Arduino และ อุปกรณ์ IOT ส่งไว ไว้ใจได้ : Inspired by  LnwShop.com">
              <a:extLst>
                <a:ext uri="{FF2B5EF4-FFF2-40B4-BE49-F238E27FC236}">
                  <a16:creationId xmlns:a16="http://schemas.microsoft.com/office/drawing/2014/main" id="{13538CEA-E588-4B9F-BE63-D0F32BDC58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82" t="5790" r="16613" b="6879"/>
            <a:stretch/>
          </p:blipFill>
          <p:spPr bwMode="auto">
            <a:xfrm>
              <a:off x="8375279" y="1640806"/>
              <a:ext cx="1113697" cy="92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70B9B0A-D9EA-4676-B231-D02AC8480B4B}"/>
                </a:ext>
              </a:extLst>
            </p:cNvPr>
            <p:cNvSpPr/>
            <p:nvPr/>
          </p:nvSpPr>
          <p:spPr>
            <a:xfrm>
              <a:off x="9538441" y="1720722"/>
              <a:ext cx="150851" cy="3424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2D3C039E-4CED-472D-92FE-7980C5CD766C}"/>
              </a:ext>
            </a:extLst>
          </p:cNvPr>
          <p:cNvGrpSpPr/>
          <p:nvPr/>
        </p:nvGrpSpPr>
        <p:grpSpPr>
          <a:xfrm>
            <a:off x="9952240" y="4233838"/>
            <a:ext cx="1363480" cy="1106041"/>
            <a:chOff x="8174962" y="1560890"/>
            <a:chExt cx="1363480" cy="1106041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A5EFE920-6D6F-4256-A280-EE647CAD8F01}"/>
                </a:ext>
              </a:extLst>
            </p:cNvPr>
            <p:cNvSpPr/>
            <p:nvPr/>
          </p:nvSpPr>
          <p:spPr>
            <a:xfrm>
              <a:off x="8325813" y="1560890"/>
              <a:ext cx="1212629" cy="11060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0753C4E5-4A94-490D-ACCE-DD65A50D920E}"/>
                </a:ext>
              </a:extLst>
            </p:cNvPr>
            <p:cNvSpPr/>
            <p:nvPr/>
          </p:nvSpPr>
          <p:spPr>
            <a:xfrm>
              <a:off x="8174963" y="1560890"/>
              <a:ext cx="150851" cy="3424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1216769-E9DF-4EB7-91FF-85365F9CDA7F}"/>
                </a:ext>
              </a:extLst>
            </p:cNvPr>
            <p:cNvSpPr/>
            <p:nvPr/>
          </p:nvSpPr>
          <p:spPr>
            <a:xfrm>
              <a:off x="8174963" y="1640806"/>
              <a:ext cx="150851" cy="3424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  <p:pic>
          <p:nvPicPr>
            <p:cNvPr id="121" name="Picture 10" descr="เซ็นเซอร์ตรวจจับวัตถุ Infrared photoelectric switch Sensor E18-D80NK - IoT  by CodeMobiles จำหน่าย Arduino และ อุปกรณ์ IOT ส่งไว ไว้ใจได้ : Inspired by  LnwShop.com">
              <a:extLst>
                <a:ext uri="{FF2B5EF4-FFF2-40B4-BE49-F238E27FC236}">
                  <a16:creationId xmlns:a16="http://schemas.microsoft.com/office/drawing/2014/main" id="{6DFF1AC3-8F33-4959-9BB5-2A96AA72B39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82" t="5790" r="16613" b="6879"/>
            <a:stretch/>
          </p:blipFill>
          <p:spPr bwMode="auto">
            <a:xfrm>
              <a:off x="8375279" y="1640806"/>
              <a:ext cx="1113697" cy="92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262E25D2-8670-4F5D-BFA6-BAD1BE6989C2}"/>
                </a:ext>
              </a:extLst>
            </p:cNvPr>
            <p:cNvSpPr/>
            <p:nvPr/>
          </p:nvSpPr>
          <p:spPr>
            <a:xfrm>
              <a:off x="8174962" y="1720722"/>
              <a:ext cx="150851" cy="3424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58CC963-B96A-4F67-BF6E-53E67E3E48DA}"/>
              </a:ext>
            </a:extLst>
          </p:cNvPr>
          <p:cNvGrpSpPr/>
          <p:nvPr/>
        </p:nvGrpSpPr>
        <p:grpSpPr>
          <a:xfrm>
            <a:off x="1274770" y="2685091"/>
            <a:ext cx="1718999" cy="1106041"/>
            <a:chOff x="3807977" y="2700671"/>
            <a:chExt cx="1718999" cy="1106041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42B4A29-5FB0-4569-A5A9-44AAD262DEBE}"/>
                </a:ext>
              </a:extLst>
            </p:cNvPr>
            <p:cNvSpPr/>
            <p:nvPr/>
          </p:nvSpPr>
          <p:spPr>
            <a:xfrm>
              <a:off x="3807977" y="2700671"/>
              <a:ext cx="1568147" cy="11060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3C522D7B-4163-4587-8370-BAC717759930}"/>
                </a:ext>
              </a:extLst>
            </p:cNvPr>
            <p:cNvSpPr/>
            <p:nvPr/>
          </p:nvSpPr>
          <p:spPr>
            <a:xfrm>
              <a:off x="5376125" y="2700671"/>
              <a:ext cx="150851" cy="3424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D724DA15-451C-4C91-8901-C21C3087A212}"/>
                </a:ext>
              </a:extLst>
            </p:cNvPr>
            <p:cNvSpPr/>
            <p:nvPr/>
          </p:nvSpPr>
          <p:spPr>
            <a:xfrm>
              <a:off x="5376125" y="2780587"/>
              <a:ext cx="150851" cy="3424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  <p:pic>
          <p:nvPicPr>
            <p:cNvPr id="1036" name="Picture 12" descr="รางถ่าน AA 8 ก้อน Battery holder AA - ขาย arduino เซนเซอร์ และโมดูลต่างๆ  ส่งฟรี EMS Kerry : Inspired by LnwShop.com">
              <a:extLst>
                <a:ext uri="{FF2B5EF4-FFF2-40B4-BE49-F238E27FC236}">
                  <a16:creationId xmlns:a16="http://schemas.microsoft.com/office/drawing/2014/main" id="{C943A850-117B-4E32-822B-36954E296C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4131" y="2723192"/>
              <a:ext cx="1415838" cy="1061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0874F8F5-7ABD-4154-B905-289F1F528BF1}"/>
              </a:ext>
            </a:extLst>
          </p:cNvPr>
          <p:cNvGrpSpPr/>
          <p:nvPr/>
        </p:nvGrpSpPr>
        <p:grpSpPr>
          <a:xfrm>
            <a:off x="1274770" y="1515107"/>
            <a:ext cx="1718999" cy="1106041"/>
            <a:chOff x="3807977" y="2700671"/>
            <a:chExt cx="1718999" cy="1106041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551C07D1-410D-4BF2-9478-577F0201DB3F}"/>
                </a:ext>
              </a:extLst>
            </p:cNvPr>
            <p:cNvSpPr/>
            <p:nvPr/>
          </p:nvSpPr>
          <p:spPr>
            <a:xfrm>
              <a:off x="3807977" y="2700671"/>
              <a:ext cx="1568147" cy="11060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045B756-5AD6-47E3-8027-33FFFEB7A8D3}"/>
                </a:ext>
              </a:extLst>
            </p:cNvPr>
            <p:cNvSpPr/>
            <p:nvPr/>
          </p:nvSpPr>
          <p:spPr>
            <a:xfrm>
              <a:off x="5376125" y="2700671"/>
              <a:ext cx="150851" cy="3424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625BC3A8-87BD-4D29-87C0-96864B02DA7C}"/>
                </a:ext>
              </a:extLst>
            </p:cNvPr>
            <p:cNvSpPr/>
            <p:nvPr/>
          </p:nvSpPr>
          <p:spPr>
            <a:xfrm>
              <a:off x="5376125" y="2780587"/>
              <a:ext cx="150851" cy="3424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  <p:pic>
          <p:nvPicPr>
            <p:cNvPr id="132" name="Picture 12" descr="รางถ่าน AA 8 ก้อน Battery holder AA - ขาย arduino เซนเซอร์ และโมดูลต่างๆ  ส่งฟรี EMS Kerry : Inspired by LnwShop.com">
              <a:extLst>
                <a:ext uri="{FF2B5EF4-FFF2-40B4-BE49-F238E27FC236}">
                  <a16:creationId xmlns:a16="http://schemas.microsoft.com/office/drawing/2014/main" id="{BB7D94BB-8CCD-4361-B27E-66D7A01AE0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2748" y="2722221"/>
              <a:ext cx="1415838" cy="1061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38" name="Connector: Elbow 1037">
            <a:extLst>
              <a:ext uri="{FF2B5EF4-FFF2-40B4-BE49-F238E27FC236}">
                <a16:creationId xmlns:a16="http://schemas.microsoft.com/office/drawing/2014/main" id="{556D3483-6657-4806-8450-FF54A4448A0E}"/>
              </a:ext>
            </a:extLst>
          </p:cNvPr>
          <p:cNvCxnSpPr>
            <a:cxnSpLocks/>
            <a:stCxn id="125" idx="3"/>
          </p:cNvCxnSpPr>
          <p:nvPr/>
        </p:nvCxnSpPr>
        <p:spPr>
          <a:xfrm>
            <a:off x="2993769" y="2702216"/>
            <a:ext cx="1517906" cy="535895"/>
          </a:xfrm>
          <a:prstGeom prst="bentConnector3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Connector: Elbow 1040">
            <a:extLst>
              <a:ext uri="{FF2B5EF4-FFF2-40B4-BE49-F238E27FC236}">
                <a16:creationId xmlns:a16="http://schemas.microsoft.com/office/drawing/2014/main" id="{08BB7493-26BA-4A1F-97C3-366935A31D54}"/>
              </a:ext>
            </a:extLst>
          </p:cNvPr>
          <p:cNvCxnSpPr>
            <a:cxnSpLocks/>
            <a:stCxn id="126" idx="3"/>
          </p:cNvCxnSpPr>
          <p:nvPr/>
        </p:nvCxnSpPr>
        <p:spPr>
          <a:xfrm>
            <a:off x="2993769" y="2782132"/>
            <a:ext cx="1517906" cy="546847"/>
          </a:xfrm>
          <a:prstGeom prst="bentConnector3">
            <a:avLst>
              <a:gd name="adj1" fmla="val 4330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Connector: Elbow 1046">
            <a:extLst>
              <a:ext uri="{FF2B5EF4-FFF2-40B4-BE49-F238E27FC236}">
                <a16:creationId xmlns:a16="http://schemas.microsoft.com/office/drawing/2014/main" id="{6FEDFF9A-7A7A-4A54-80B5-480349FF3624}"/>
              </a:ext>
            </a:extLst>
          </p:cNvPr>
          <p:cNvCxnSpPr>
            <a:cxnSpLocks/>
            <a:stCxn id="130" idx="3"/>
            <a:endCxn id="1135" idx="1"/>
          </p:cNvCxnSpPr>
          <p:nvPr/>
        </p:nvCxnSpPr>
        <p:spPr>
          <a:xfrm flipV="1">
            <a:off x="2993769" y="1521801"/>
            <a:ext cx="4316657" cy="10431"/>
          </a:xfrm>
          <a:prstGeom prst="bentConnector4">
            <a:avLst>
              <a:gd name="adj1" fmla="val 49922"/>
              <a:gd name="adj2" fmla="val -21446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Connector: Elbow 1052">
            <a:extLst>
              <a:ext uri="{FF2B5EF4-FFF2-40B4-BE49-F238E27FC236}">
                <a16:creationId xmlns:a16="http://schemas.microsoft.com/office/drawing/2014/main" id="{FF39A99B-0CBB-4C07-9E73-71C9E46EBA00}"/>
              </a:ext>
            </a:extLst>
          </p:cNvPr>
          <p:cNvCxnSpPr>
            <a:endCxn id="122" idx="1"/>
          </p:cNvCxnSpPr>
          <p:nvPr/>
        </p:nvCxnSpPr>
        <p:spPr>
          <a:xfrm rot="16200000" flipH="1">
            <a:off x="7199200" y="1657755"/>
            <a:ext cx="2878564" cy="2627515"/>
          </a:xfrm>
          <a:prstGeom prst="bentConnector2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1" name="Connector: Elbow 1070">
            <a:extLst>
              <a:ext uri="{FF2B5EF4-FFF2-40B4-BE49-F238E27FC236}">
                <a16:creationId xmlns:a16="http://schemas.microsoft.com/office/drawing/2014/main" id="{70894AAC-538D-437D-9BFC-8FC5AE4B4DD4}"/>
              </a:ext>
            </a:extLst>
          </p:cNvPr>
          <p:cNvCxnSpPr>
            <a:stCxn id="115" idx="3"/>
          </p:cNvCxnSpPr>
          <p:nvPr/>
        </p:nvCxnSpPr>
        <p:spPr>
          <a:xfrm flipV="1">
            <a:off x="2663913" y="4408762"/>
            <a:ext cx="4660811" cy="2033"/>
          </a:xfrm>
          <a:prstGeom prst="bentConnector3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Connector: Elbow 1080">
            <a:extLst>
              <a:ext uri="{FF2B5EF4-FFF2-40B4-BE49-F238E27FC236}">
                <a16:creationId xmlns:a16="http://schemas.microsoft.com/office/drawing/2014/main" id="{E56554B0-BA71-4C16-93D1-CAD855209FE8}"/>
              </a:ext>
            </a:extLst>
          </p:cNvPr>
          <p:cNvCxnSpPr>
            <a:cxnSpLocks/>
            <a:stCxn id="131" idx="3"/>
            <a:endCxn id="314" idx="2"/>
          </p:cNvCxnSpPr>
          <p:nvPr/>
        </p:nvCxnSpPr>
        <p:spPr>
          <a:xfrm>
            <a:off x="2993769" y="1612148"/>
            <a:ext cx="3014809" cy="491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4" name="Connector: Elbow 1083">
            <a:extLst>
              <a:ext uri="{FF2B5EF4-FFF2-40B4-BE49-F238E27FC236}">
                <a16:creationId xmlns:a16="http://schemas.microsoft.com/office/drawing/2014/main" id="{7D7C718F-439C-4293-B549-43E11D39E748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11149" y="3418281"/>
            <a:ext cx="1281488" cy="735022"/>
          </a:xfrm>
          <a:prstGeom prst="bentConnector3">
            <a:avLst>
              <a:gd name="adj1" fmla="val 47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6A28F0C3-6449-4126-8DD1-C9491A04DF14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65794" y="2814770"/>
            <a:ext cx="2547978" cy="14273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7B7AEC3C-C4E8-423F-A715-3022B4E227AF}"/>
              </a:ext>
            </a:extLst>
          </p:cNvPr>
          <p:cNvCxnSpPr>
            <a:cxnSpLocks/>
            <a:stCxn id="113" idx="3"/>
          </p:cNvCxnSpPr>
          <p:nvPr/>
        </p:nvCxnSpPr>
        <p:spPr>
          <a:xfrm flipV="1">
            <a:off x="2663914" y="4144415"/>
            <a:ext cx="1647235" cy="106548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46C4A967-A8C8-49DD-9211-D8ADA7C796AA}"/>
              </a:ext>
            </a:extLst>
          </p:cNvPr>
          <p:cNvCxnSpPr>
            <a:stCxn id="119" idx="1"/>
          </p:cNvCxnSpPr>
          <p:nvPr/>
        </p:nvCxnSpPr>
        <p:spPr>
          <a:xfrm rot="10800000">
            <a:off x="5592637" y="4144889"/>
            <a:ext cx="4359604" cy="106075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0CAE7F84-F5A2-4CBD-8E8B-DB24731FD64E}"/>
              </a:ext>
            </a:extLst>
          </p:cNvPr>
          <p:cNvCxnSpPr>
            <a:cxnSpLocks/>
            <a:endCxn id="314" idx="6"/>
          </p:cNvCxnSpPr>
          <p:nvPr/>
        </p:nvCxnSpPr>
        <p:spPr>
          <a:xfrm rot="5400000" flipH="1" flipV="1">
            <a:off x="5709586" y="1886604"/>
            <a:ext cx="614248" cy="75174"/>
          </a:xfrm>
          <a:prstGeom prst="bentConnector4">
            <a:avLst>
              <a:gd name="adj1" fmla="val 48139"/>
              <a:gd name="adj2" fmla="val 7465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BEDEA6F8-DE8E-4159-B63D-04DF5B89B8B6}"/>
              </a:ext>
            </a:extLst>
          </p:cNvPr>
          <p:cNvCxnSpPr>
            <a:cxnSpLocks/>
            <a:stCxn id="120" idx="1"/>
          </p:cNvCxnSpPr>
          <p:nvPr/>
        </p:nvCxnSpPr>
        <p:spPr>
          <a:xfrm rot="10800000">
            <a:off x="6756747" y="3437403"/>
            <a:ext cx="3195495" cy="893476"/>
          </a:xfrm>
          <a:prstGeom prst="bentConnector3">
            <a:avLst>
              <a:gd name="adj1" fmla="val 99928"/>
            </a:avLst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6ED98E77-91C6-4C5B-9CB0-154F575B4006}"/>
              </a:ext>
            </a:extLst>
          </p:cNvPr>
          <p:cNvCxnSpPr>
            <a:cxnSpLocks/>
            <a:stCxn id="114" idx="3"/>
          </p:cNvCxnSpPr>
          <p:nvPr/>
        </p:nvCxnSpPr>
        <p:spPr>
          <a:xfrm flipV="1">
            <a:off x="2663914" y="3427079"/>
            <a:ext cx="4039885" cy="903800"/>
          </a:xfrm>
          <a:prstGeom prst="bentConnector3">
            <a:avLst>
              <a:gd name="adj1" fmla="val 99748"/>
            </a:avLst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5" name="Oval 1134">
            <a:extLst>
              <a:ext uri="{FF2B5EF4-FFF2-40B4-BE49-F238E27FC236}">
                <a16:creationId xmlns:a16="http://schemas.microsoft.com/office/drawing/2014/main" id="{590D7BD8-82BE-4EA9-AB10-7670C32C12C7}"/>
              </a:ext>
            </a:extLst>
          </p:cNvPr>
          <p:cNvSpPr/>
          <p:nvPr/>
        </p:nvSpPr>
        <p:spPr>
          <a:xfrm>
            <a:off x="7303731" y="1515106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51164299-AAD3-4F26-B915-C6D60C72E4EA}"/>
              </a:ext>
            </a:extLst>
          </p:cNvPr>
          <p:cNvSpPr/>
          <p:nvPr/>
        </p:nvSpPr>
        <p:spPr>
          <a:xfrm>
            <a:off x="7303907" y="4384753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" name="Oval 307">
            <a:extLst>
              <a:ext uri="{FF2B5EF4-FFF2-40B4-BE49-F238E27FC236}">
                <a16:creationId xmlns:a16="http://schemas.microsoft.com/office/drawing/2014/main" id="{DB4E9732-6C7B-487F-A418-25909B9213E3}"/>
              </a:ext>
            </a:extLst>
          </p:cNvPr>
          <p:cNvSpPr/>
          <p:nvPr/>
        </p:nvSpPr>
        <p:spPr>
          <a:xfrm>
            <a:off x="7221382" y="412109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669A413E-FA00-4844-BF8D-FF7F1607E7DA}"/>
              </a:ext>
            </a:extLst>
          </p:cNvPr>
          <p:cNvSpPr/>
          <p:nvPr/>
        </p:nvSpPr>
        <p:spPr>
          <a:xfrm>
            <a:off x="4287230" y="412772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181192EE-56ED-43D8-8AD3-5FF0E8E53288}"/>
              </a:ext>
            </a:extLst>
          </p:cNvPr>
          <p:cNvSpPr/>
          <p:nvPr/>
        </p:nvSpPr>
        <p:spPr>
          <a:xfrm>
            <a:off x="5557857" y="412772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68AA0F3C-5FA7-412F-A25A-4585EFCB9CE3}"/>
              </a:ext>
            </a:extLst>
          </p:cNvPr>
          <p:cNvSpPr/>
          <p:nvPr/>
        </p:nvSpPr>
        <p:spPr>
          <a:xfrm>
            <a:off x="6008578" y="159420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8AA5A9E2-5805-4934-BFA4-EF8AC892353F}"/>
              </a:ext>
            </a:extLst>
          </p:cNvPr>
          <p:cNvSpPr txBox="1"/>
          <p:nvPr/>
        </p:nvSpPr>
        <p:spPr>
          <a:xfrm>
            <a:off x="10019575" y="4024589"/>
            <a:ext cx="14675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Photoelectric switch sensor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0E6785AD-19B6-4B15-A121-F5098DDEB237}"/>
              </a:ext>
            </a:extLst>
          </p:cNvPr>
          <p:cNvSpPr txBox="1"/>
          <p:nvPr/>
        </p:nvSpPr>
        <p:spPr>
          <a:xfrm>
            <a:off x="1160986" y="4024589"/>
            <a:ext cx="14675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Photoelectric switch sensor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C7B79070-AD4F-4A0B-8CA3-A499D6407353}"/>
              </a:ext>
            </a:extLst>
          </p:cNvPr>
          <p:cNvSpPr txBox="1"/>
          <p:nvPr/>
        </p:nvSpPr>
        <p:spPr>
          <a:xfrm>
            <a:off x="4513111" y="2005467"/>
            <a:ext cx="14675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Arduino Mega 2560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C935D560-DEA5-4049-BA07-103F1F8D6842}"/>
              </a:ext>
            </a:extLst>
          </p:cNvPr>
          <p:cNvSpPr txBox="1"/>
          <p:nvPr/>
        </p:nvSpPr>
        <p:spPr>
          <a:xfrm>
            <a:off x="1148955" y="1335748"/>
            <a:ext cx="14675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Battery Box AA x8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68BAC158-0787-465B-A7E3-7C0A848F82CB}"/>
              </a:ext>
            </a:extLst>
          </p:cNvPr>
          <p:cNvSpPr txBox="1"/>
          <p:nvPr/>
        </p:nvSpPr>
        <p:spPr>
          <a:xfrm>
            <a:off x="1216400" y="3754806"/>
            <a:ext cx="14675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Battery Box AA x8</a:t>
            </a:r>
          </a:p>
        </p:txBody>
      </p:sp>
      <p:sp>
        <p:nvSpPr>
          <p:cNvPr id="1138" name="TextBox 1137">
            <a:extLst>
              <a:ext uri="{FF2B5EF4-FFF2-40B4-BE49-F238E27FC236}">
                <a16:creationId xmlns:a16="http://schemas.microsoft.com/office/drawing/2014/main" id="{580FF3DE-0DCD-45B5-B9E0-4C85F3AAF171}"/>
              </a:ext>
            </a:extLst>
          </p:cNvPr>
          <p:cNvSpPr txBox="1"/>
          <p:nvPr/>
        </p:nvSpPr>
        <p:spPr>
          <a:xfrm>
            <a:off x="2932048" y="1340013"/>
            <a:ext cx="657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VCC (+12V)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D9915DC5-1308-404D-8408-9D3624F97DA8}"/>
              </a:ext>
            </a:extLst>
          </p:cNvPr>
          <p:cNvSpPr txBox="1"/>
          <p:nvPr/>
        </p:nvSpPr>
        <p:spPr>
          <a:xfrm>
            <a:off x="2924106" y="1581371"/>
            <a:ext cx="5169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GND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1D1C758B-9EF1-4E94-A2B7-964776CAD75A}"/>
              </a:ext>
            </a:extLst>
          </p:cNvPr>
          <p:cNvSpPr txBox="1"/>
          <p:nvPr/>
        </p:nvSpPr>
        <p:spPr>
          <a:xfrm>
            <a:off x="2900540" y="2762508"/>
            <a:ext cx="443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GND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4BF96B3F-5E97-418C-84F1-86FD2929611E}"/>
              </a:ext>
            </a:extLst>
          </p:cNvPr>
          <p:cNvSpPr txBox="1"/>
          <p:nvPr/>
        </p:nvSpPr>
        <p:spPr>
          <a:xfrm>
            <a:off x="9658729" y="4065723"/>
            <a:ext cx="443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GND</a:t>
            </a: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7E01FBAD-92CD-49CB-B342-C0140518B2C9}"/>
              </a:ext>
            </a:extLst>
          </p:cNvPr>
          <p:cNvSpPr txBox="1"/>
          <p:nvPr/>
        </p:nvSpPr>
        <p:spPr>
          <a:xfrm>
            <a:off x="2474042" y="4070203"/>
            <a:ext cx="443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GND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BF4EF683-505B-49E8-8BB6-350BAB6CEA2D}"/>
              </a:ext>
            </a:extLst>
          </p:cNvPr>
          <p:cNvSpPr txBox="1"/>
          <p:nvPr/>
        </p:nvSpPr>
        <p:spPr>
          <a:xfrm>
            <a:off x="2931988" y="2509388"/>
            <a:ext cx="6574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VCC (+12V)</a:t>
            </a: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35D39FC3-C6DA-4F3F-BA62-188A73D1BBEF}"/>
              </a:ext>
            </a:extLst>
          </p:cNvPr>
          <p:cNvSpPr txBox="1"/>
          <p:nvPr/>
        </p:nvSpPr>
        <p:spPr>
          <a:xfrm>
            <a:off x="9670337" y="4400901"/>
            <a:ext cx="443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VCC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8A38D22F-052F-453B-BBD2-C3355F86D971}"/>
              </a:ext>
            </a:extLst>
          </p:cNvPr>
          <p:cNvSpPr txBox="1"/>
          <p:nvPr/>
        </p:nvSpPr>
        <p:spPr>
          <a:xfrm>
            <a:off x="2488178" y="4400901"/>
            <a:ext cx="443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VCC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2BD587A1-ACFF-4F8B-A3C1-46FFDD9CDFDE}"/>
              </a:ext>
            </a:extLst>
          </p:cNvPr>
          <p:cNvSpPr txBox="1"/>
          <p:nvPr/>
        </p:nvSpPr>
        <p:spPr>
          <a:xfrm>
            <a:off x="2198940" y="4230823"/>
            <a:ext cx="3781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4">
                    <a:lumMod val="50000"/>
                  </a:schemeClr>
                </a:solidFill>
              </a:rPr>
              <a:t>OUT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DF37EEFD-DD9F-482E-86FB-59D11B7B780B}"/>
              </a:ext>
            </a:extLst>
          </p:cNvPr>
          <p:cNvSpPr txBox="1"/>
          <p:nvPr/>
        </p:nvSpPr>
        <p:spPr>
          <a:xfrm>
            <a:off x="10045047" y="4240929"/>
            <a:ext cx="3781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4">
                    <a:lumMod val="50000"/>
                  </a:schemeClr>
                </a:solidFill>
              </a:rPr>
              <a:t>OUT</a:t>
            </a:r>
          </a:p>
        </p:txBody>
      </p:sp>
    </p:spTree>
    <p:extLst>
      <p:ext uri="{BB962C8B-B14F-4D97-AF65-F5344CB8AC3E}">
        <p14:creationId xmlns:p14="http://schemas.microsoft.com/office/powerpoint/2010/main" val="20344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duino Mega 2560 Rev3 — Arduino Official Store">
            <a:extLst>
              <a:ext uri="{FF2B5EF4-FFF2-40B4-BE49-F238E27FC236}">
                <a16:creationId xmlns:a16="http://schemas.microsoft.com/office/drawing/2014/main" id="{9535E4F4-FE29-4C64-95B8-5760FEDA9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273" y="3874122"/>
            <a:ext cx="2900216" cy="217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EB0C493C-1D2C-4698-9B1A-000B3912C697}"/>
              </a:ext>
            </a:extLst>
          </p:cNvPr>
          <p:cNvGrpSpPr/>
          <p:nvPr/>
        </p:nvGrpSpPr>
        <p:grpSpPr>
          <a:xfrm>
            <a:off x="10605564" y="4157954"/>
            <a:ext cx="1187765" cy="1106041"/>
            <a:chOff x="4054530" y="2322485"/>
            <a:chExt cx="1187765" cy="1106041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05AC576-81B1-4A5F-B666-50CF107A781F}"/>
                </a:ext>
              </a:extLst>
            </p:cNvPr>
            <p:cNvSpPr/>
            <p:nvPr/>
          </p:nvSpPr>
          <p:spPr>
            <a:xfrm>
              <a:off x="4054530" y="2322485"/>
              <a:ext cx="1036914" cy="11060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2726A7F0-AB5F-4759-88CB-A6B1185CAE5A}"/>
                </a:ext>
              </a:extLst>
            </p:cNvPr>
            <p:cNvSpPr/>
            <p:nvPr/>
          </p:nvSpPr>
          <p:spPr>
            <a:xfrm>
              <a:off x="5091444" y="2322485"/>
              <a:ext cx="150851" cy="3424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768E8CD-F0E3-431A-A1D7-6813078E2CF5}"/>
                </a:ext>
              </a:extLst>
            </p:cNvPr>
            <p:cNvSpPr/>
            <p:nvPr/>
          </p:nvSpPr>
          <p:spPr>
            <a:xfrm>
              <a:off x="5091444" y="2402401"/>
              <a:ext cx="150851" cy="3424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  <p:pic>
          <p:nvPicPr>
            <p:cNvPr id="1032" name="Picture 8" descr="12mm 110v LED Plasitc Solar energy pilot lamp led-Led Indicator">
              <a:extLst>
                <a:ext uri="{FF2B5EF4-FFF2-40B4-BE49-F238E27FC236}">
                  <a16:creationId xmlns:a16="http://schemas.microsoft.com/office/drawing/2014/main" id="{FA5F32D0-6DFC-4C60-99C0-9E2FFB8E23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0711" y="2402401"/>
              <a:ext cx="967041" cy="967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58CC963-B96A-4F67-BF6E-53E67E3E48DA}"/>
              </a:ext>
            </a:extLst>
          </p:cNvPr>
          <p:cNvGrpSpPr/>
          <p:nvPr/>
        </p:nvGrpSpPr>
        <p:grpSpPr>
          <a:xfrm>
            <a:off x="1160470" y="4809166"/>
            <a:ext cx="1718999" cy="1106041"/>
            <a:chOff x="3807977" y="2700671"/>
            <a:chExt cx="1718999" cy="1106041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42B4A29-5FB0-4569-A5A9-44AAD262DEBE}"/>
                </a:ext>
              </a:extLst>
            </p:cNvPr>
            <p:cNvSpPr/>
            <p:nvPr/>
          </p:nvSpPr>
          <p:spPr>
            <a:xfrm>
              <a:off x="3807977" y="2700671"/>
              <a:ext cx="1568147" cy="11060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3C522D7B-4163-4587-8370-BAC717759930}"/>
                </a:ext>
              </a:extLst>
            </p:cNvPr>
            <p:cNvSpPr/>
            <p:nvPr/>
          </p:nvSpPr>
          <p:spPr>
            <a:xfrm>
              <a:off x="5376125" y="2700671"/>
              <a:ext cx="150851" cy="3424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D724DA15-451C-4C91-8901-C21C3087A212}"/>
                </a:ext>
              </a:extLst>
            </p:cNvPr>
            <p:cNvSpPr/>
            <p:nvPr/>
          </p:nvSpPr>
          <p:spPr>
            <a:xfrm>
              <a:off x="5376125" y="2780587"/>
              <a:ext cx="150851" cy="3424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  <p:pic>
          <p:nvPicPr>
            <p:cNvPr id="1036" name="Picture 12" descr="รางถ่าน AA 8 ก้อน Battery holder AA - ขาย arduino เซนเซอร์ และโมดูลต่างๆ  ส่งฟรี EMS Kerry : Inspired by LnwShop.com">
              <a:extLst>
                <a:ext uri="{FF2B5EF4-FFF2-40B4-BE49-F238E27FC236}">
                  <a16:creationId xmlns:a16="http://schemas.microsoft.com/office/drawing/2014/main" id="{C943A850-117B-4E32-822B-36954E296C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4131" y="2723192"/>
              <a:ext cx="1415838" cy="1061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0874F8F5-7ABD-4154-B905-289F1F528BF1}"/>
              </a:ext>
            </a:extLst>
          </p:cNvPr>
          <p:cNvGrpSpPr/>
          <p:nvPr/>
        </p:nvGrpSpPr>
        <p:grpSpPr>
          <a:xfrm>
            <a:off x="1160470" y="3639182"/>
            <a:ext cx="1718999" cy="1106041"/>
            <a:chOff x="3807977" y="2700671"/>
            <a:chExt cx="1718999" cy="1106041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551C07D1-410D-4BF2-9478-577F0201DB3F}"/>
                </a:ext>
              </a:extLst>
            </p:cNvPr>
            <p:cNvSpPr/>
            <p:nvPr/>
          </p:nvSpPr>
          <p:spPr>
            <a:xfrm>
              <a:off x="3807977" y="2700671"/>
              <a:ext cx="1568147" cy="11060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045B756-5AD6-47E3-8027-33FFFEB7A8D3}"/>
                </a:ext>
              </a:extLst>
            </p:cNvPr>
            <p:cNvSpPr/>
            <p:nvPr/>
          </p:nvSpPr>
          <p:spPr>
            <a:xfrm>
              <a:off x="5376125" y="2700671"/>
              <a:ext cx="150851" cy="3424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625BC3A8-87BD-4D29-87C0-96864B02DA7C}"/>
                </a:ext>
              </a:extLst>
            </p:cNvPr>
            <p:cNvSpPr/>
            <p:nvPr/>
          </p:nvSpPr>
          <p:spPr>
            <a:xfrm>
              <a:off x="5376125" y="2780587"/>
              <a:ext cx="150851" cy="3424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  <p:pic>
          <p:nvPicPr>
            <p:cNvPr id="132" name="Picture 12" descr="รางถ่าน AA 8 ก้อน Battery holder AA - ขาย arduino เซนเซอร์ และโมดูลต่างๆ  ส่งฟรี EMS Kerry : Inspired by LnwShop.com">
              <a:extLst>
                <a:ext uri="{FF2B5EF4-FFF2-40B4-BE49-F238E27FC236}">
                  <a16:creationId xmlns:a16="http://schemas.microsoft.com/office/drawing/2014/main" id="{BB7D94BB-8CCD-4361-B27E-66D7A01AE0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2748" y="2722221"/>
              <a:ext cx="1415838" cy="1061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38" name="Connector: Elbow 1037">
            <a:extLst>
              <a:ext uri="{FF2B5EF4-FFF2-40B4-BE49-F238E27FC236}">
                <a16:creationId xmlns:a16="http://schemas.microsoft.com/office/drawing/2014/main" id="{556D3483-6657-4806-8450-FF54A4448A0E}"/>
              </a:ext>
            </a:extLst>
          </p:cNvPr>
          <p:cNvCxnSpPr>
            <a:cxnSpLocks/>
            <a:stCxn id="125" idx="3"/>
          </p:cNvCxnSpPr>
          <p:nvPr/>
        </p:nvCxnSpPr>
        <p:spPr>
          <a:xfrm>
            <a:off x="2879469" y="4826291"/>
            <a:ext cx="1517906" cy="535895"/>
          </a:xfrm>
          <a:prstGeom prst="bentConnector3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Connector: Elbow 1040">
            <a:extLst>
              <a:ext uri="{FF2B5EF4-FFF2-40B4-BE49-F238E27FC236}">
                <a16:creationId xmlns:a16="http://schemas.microsoft.com/office/drawing/2014/main" id="{08BB7493-26BA-4A1F-97C3-366935A31D54}"/>
              </a:ext>
            </a:extLst>
          </p:cNvPr>
          <p:cNvCxnSpPr>
            <a:cxnSpLocks/>
            <a:stCxn id="126" idx="3"/>
          </p:cNvCxnSpPr>
          <p:nvPr/>
        </p:nvCxnSpPr>
        <p:spPr>
          <a:xfrm>
            <a:off x="2879469" y="4906207"/>
            <a:ext cx="1517906" cy="546847"/>
          </a:xfrm>
          <a:prstGeom prst="bentConnector3">
            <a:avLst>
              <a:gd name="adj1" fmla="val 4330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Connector: Elbow 1046">
            <a:extLst>
              <a:ext uri="{FF2B5EF4-FFF2-40B4-BE49-F238E27FC236}">
                <a16:creationId xmlns:a16="http://schemas.microsoft.com/office/drawing/2014/main" id="{6FEDFF9A-7A7A-4A54-80B5-480349FF3624}"/>
              </a:ext>
            </a:extLst>
          </p:cNvPr>
          <p:cNvCxnSpPr>
            <a:cxnSpLocks/>
            <a:stCxn id="130" idx="3"/>
            <a:endCxn id="109" idx="3"/>
          </p:cNvCxnSpPr>
          <p:nvPr/>
        </p:nvCxnSpPr>
        <p:spPr>
          <a:xfrm>
            <a:off x="2879469" y="3656307"/>
            <a:ext cx="8913860" cy="518772"/>
          </a:xfrm>
          <a:prstGeom prst="bentConnector3">
            <a:avLst>
              <a:gd name="adj1" fmla="val 102565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4" name="Connector: Elbow 1083">
            <a:extLst>
              <a:ext uri="{FF2B5EF4-FFF2-40B4-BE49-F238E27FC236}">
                <a16:creationId xmlns:a16="http://schemas.microsoft.com/office/drawing/2014/main" id="{7D7C718F-439C-4293-B549-43E11D39E748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96849" y="5542356"/>
            <a:ext cx="1281488" cy="735022"/>
          </a:xfrm>
          <a:prstGeom prst="bentConnector3">
            <a:avLst>
              <a:gd name="adj1" fmla="val 47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6A28F0C3-6449-4126-8DD1-C9491A04DF14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51494" y="4938845"/>
            <a:ext cx="2547978" cy="14273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6604C817-82EA-4988-A4EC-DB58A9755FB6}"/>
              </a:ext>
            </a:extLst>
          </p:cNvPr>
          <p:cNvCxnSpPr>
            <a:cxnSpLocks/>
            <a:endCxn id="110" idx="3"/>
          </p:cNvCxnSpPr>
          <p:nvPr/>
        </p:nvCxnSpPr>
        <p:spPr>
          <a:xfrm>
            <a:off x="5919463" y="3544574"/>
            <a:ext cx="5873866" cy="710421"/>
          </a:xfrm>
          <a:prstGeom prst="bentConnector3">
            <a:avLst>
              <a:gd name="adj1" fmla="val 10535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0CAE7F84-F5A2-4CBD-8E8B-DB24731FD64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486735" y="3922662"/>
            <a:ext cx="810816" cy="54640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5" name="Oval 1134">
            <a:extLst>
              <a:ext uri="{FF2B5EF4-FFF2-40B4-BE49-F238E27FC236}">
                <a16:creationId xmlns:a16="http://schemas.microsoft.com/office/drawing/2014/main" id="{590D7BD8-82BE-4EA9-AB10-7670C32C12C7}"/>
              </a:ext>
            </a:extLst>
          </p:cNvPr>
          <p:cNvSpPr/>
          <p:nvPr/>
        </p:nvSpPr>
        <p:spPr>
          <a:xfrm>
            <a:off x="7189431" y="3639181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68AA0F3C-5FA7-412F-A25A-4585EFCB9CE3}"/>
              </a:ext>
            </a:extLst>
          </p:cNvPr>
          <p:cNvSpPr/>
          <p:nvPr/>
        </p:nvSpPr>
        <p:spPr>
          <a:xfrm>
            <a:off x="5894278" y="371828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572DDB1F-079E-42CA-A89A-1B83C70B1B6E}"/>
              </a:ext>
            </a:extLst>
          </p:cNvPr>
          <p:cNvSpPr txBox="1"/>
          <p:nvPr/>
        </p:nvSpPr>
        <p:spPr>
          <a:xfrm>
            <a:off x="10548990" y="3956449"/>
            <a:ext cx="7205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Pilot lamb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C7B79070-AD4F-4A0B-8CA3-A499D6407353}"/>
              </a:ext>
            </a:extLst>
          </p:cNvPr>
          <p:cNvSpPr txBox="1"/>
          <p:nvPr/>
        </p:nvSpPr>
        <p:spPr>
          <a:xfrm>
            <a:off x="4398811" y="4129542"/>
            <a:ext cx="14675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Arduino Mega 2560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C935D560-DEA5-4049-BA07-103F1F8D6842}"/>
              </a:ext>
            </a:extLst>
          </p:cNvPr>
          <p:cNvSpPr txBox="1"/>
          <p:nvPr/>
        </p:nvSpPr>
        <p:spPr>
          <a:xfrm>
            <a:off x="1034655" y="3459823"/>
            <a:ext cx="14675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Battery Box AA x8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68BAC158-0787-465B-A7E3-7C0A848F82CB}"/>
              </a:ext>
            </a:extLst>
          </p:cNvPr>
          <p:cNvSpPr txBox="1"/>
          <p:nvPr/>
        </p:nvSpPr>
        <p:spPr>
          <a:xfrm>
            <a:off x="1102100" y="5878881"/>
            <a:ext cx="14675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Battery Box AA x8</a:t>
            </a:r>
          </a:p>
        </p:txBody>
      </p:sp>
      <p:sp>
        <p:nvSpPr>
          <p:cNvPr id="1138" name="TextBox 1137">
            <a:extLst>
              <a:ext uri="{FF2B5EF4-FFF2-40B4-BE49-F238E27FC236}">
                <a16:creationId xmlns:a16="http://schemas.microsoft.com/office/drawing/2014/main" id="{580FF3DE-0DCD-45B5-B9E0-4C85F3AAF171}"/>
              </a:ext>
            </a:extLst>
          </p:cNvPr>
          <p:cNvSpPr txBox="1"/>
          <p:nvPr/>
        </p:nvSpPr>
        <p:spPr>
          <a:xfrm>
            <a:off x="2817748" y="3464088"/>
            <a:ext cx="657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VCC (+12V)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D9915DC5-1308-404D-8408-9D3624F97DA8}"/>
              </a:ext>
            </a:extLst>
          </p:cNvPr>
          <p:cNvSpPr txBox="1"/>
          <p:nvPr/>
        </p:nvSpPr>
        <p:spPr>
          <a:xfrm>
            <a:off x="2809806" y="3705446"/>
            <a:ext cx="5169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GND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1D1C758B-9EF1-4E94-A2B7-964776CAD75A}"/>
              </a:ext>
            </a:extLst>
          </p:cNvPr>
          <p:cNvSpPr txBox="1"/>
          <p:nvPr/>
        </p:nvSpPr>
        <p:spPr>
          <a:xfrm>
            <a:off x="2786240" y="4886583"/>
            <a:ext cx="443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GND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91AB0E9F-2467-45FE-9C29-46BF5907E8DD}"/>
              </a:ext>
            </a:extLst>
          </p:cNvPr>
          <p:cNvSpPr txBox="1"/>
          <p:nvPr/>
        </p:nvSpPr>
        <p:spPr>
          <a:xfrm>
            <a:off x="11704259" y="4250991"/>
            <a:ext cx="443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GND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BF4EF683-505B-49E8-8BB6-350BAB6CEA2D}"/>
              </a:ext>
            </a:extLst>
          </p:cNvPr>
          <p:cNvSpPr txBox="1"/>
          <p:nvPr/>
        </p:nvSpPr>
        <p:spPr>
          <a:xfrm>
            <a:off x="2817688" y="4633463"/>
            <a:ext cx="6574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VCC (+12V)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B66449FA-6884-4598-9797-857D2DAE0FB9}"/>
              </a:ext>
            </a:extLst>
          </p:cNvPr>
          <p:cNvSpPr txBox="1"/>
          <p:nvPr/>
        </p:nvSpPr>
        <p:spPr>
          <a:xfrm>
            <a:off x="11722275" y="3965506"/>
            <a:ext cx="443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VCC</a:t>
            </a:r>
          </a:p>
        </p:txBody>
      </p:sp>
    </p:spTree>
    <p:extLst>
      <p:ext uri="{BB962C8B-B14F-4D97-AF65-F5344CB8AC3E}">
        <p14:creationId xmlns:p14="http://schemas.microsoft.com/office/powerpoint/2010/main" val="1915005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duino Mega 2560 Rev3 — Arduino Official Store">
            <a:extLst>
              <a:ext uri="{FF2B5EF4-FFF2-40B4-BE49-F238E27FC236}">
                <a16:creationId xmlns:a16="http://schemas.microsoft.com/office/drawing/2014/main" id="{9535E4F4-FE29-4C64-95B8-5760FEDA9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248" y="454647"/>
            <a:ext cx="2900216" cy="217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8E2845C-C467-4C30-98C6-0422251A67E6}"/>
              </a:ext>
            </a:extLst>
          </p:cNvPr>
          <p:cNvGrpSpPr/>
          <p:nvPr/>
        </p:nvGrpSpPr>
        <p:grpSpPr>
          <a:xfrm>
            <a:off x="3217789" y="3914811"/>
            <a:ext cx="1360561" cy="1266948"/>
            <a:chOff x="6272569" y="2810312"/>
            <a:chExt cx="1585556" cy="147646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DA0FBF2-6E6D-439B-893D-28BE6D690AAC}"/>
                </a:ext>
              </a:extLst>
            </p:cNvPr>
            <p:cNvSpPr/>
            <p:nvPr/>
          </p:nvSpPr>
          <p:spPr>
            <a:xfrm>
              <a:off x="6272569" y="2810312"/>
              <a:ext cx="1384184" cy="14764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  <p:pic>
          <p:nvPicPr>
            <p:cNvPr id="1028" name="Picture 4" descr="ชุด DIY เครื่องชั่งนำ้หนัก , ชุด DIY Load Cell + HX711AD มีของในไทย  มีเก็บเงินปลายทางพร้อมส่งทันที !!!!!!! | Shopee Thailand">
              <a:extLst>
                <a:ext uri="{FF2B5EF4-FFF2-40B4-BE49-F238E27FC236}">
                  <a16:creationId xmlns:a16="http://schemas.microsoft.com/office/drawing/2014/main" id="{5DEA9EDD-E81E-45EF-BAA2-0DE72B3A4E2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326" t="28379" r="15535" b="28629"/>
            <a:stretch/>
          </p:blipFill>
          <p:spPr bwMode="auto">
            <a:xfrm>
              <a:off x="6304885" y="2991909"/>
              <a:ext cx="1319553" cy="1088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CE74A07-B1B3-4199-8682-CC829277E741}"/>
                </a:ext>
              </a:extLst>
            </p:cNvPr>
            <p:cNvSpPr/>
            <p:nvPr/>
          </p:nvSpPr>
          <p:spPr>
            <a:xfrm>
              <a:off x="7656753" y="2810312"/>
              <a:ext cx="201372" cy="4571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9965AEE-C680-4369-AC1C-C90A4AA41A71}"/>
                </a:ext>
              </a:extLst>
            </p:cNvPr>
            <p:cNvSpPr/>
            <p:nvPr/>
          </p:nvSpPr>
          <p:spPr>
            <a:xfrm>
              <a:off x="7656753" y="2916993"/>
              <a:ext cx="201372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8976D75-1250-4B27-A28C-E954897AE70C}"/>
                </a:ext>
              </a:extLst>
            </p:cNvPr>
            <p:cNvSpPr/>
            <p:nvPr/>
          </p:nvSpPr>
          <p:spPr>
            <a:xfrm>
              <a:off x="7656753" y="3023674"/>
              <a:ext cx="201372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4A516AE-47E4-4F73-A584-F8A6A8AB98DD}"/>
                </a:ext>
              </a:extLst>
            </p:cNvPr>
            <p:cNvSpPr/>
            <p:nvPr/>
          </p:nvSpPr>
          <p:spPr>
            <a:xfrm>
              <a:off x="7656753" y="3126651"/>
              <a:ext cx="201372" cy="457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CD86E15-4A6A-48C3-8D5A-D4DF27C8A7EB}"/>
              </a:ext>
            </a:extLst>
          </p:cNvPr>
          <p:cNvGrpSpPr/>
          <p:nvPr/>
        </p:nvGrpSpPr>
        <p:grpSpPr>
          <a:xfrm>
            <a:off x="3217789" y="5943668"/>
            <a:ext cx="1360561" cy="1266948"/>
            <a:chOff x="6272569" y="2810312"/>
            <a:chExt cx="1585556" cy="1476462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640F5C8-4A23-4A38-93F7-59D34ADD8386}"/>
                </a:ext>
              </a:extLst>
            </p:cNvPr>
            <p:cNvSpPr/>
            <p:nvPr/>
          </p:nvSpPr>
          <p:spPr>
            <a:xfrm>
              <a:off x="6272569" y="2810312"/>
              <a:ext cx="1384184" cy="14764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  <p:pic>
          <p:nvPicPr>
            <p:cNvPr id="54" name="Picture 4" descr="ชุด DIY เครื่องชั่งนำ้หนัก , ชุด DIY Load Cell + HX711AD มีของในไทย  มีเก็บเงินปลายทางพร้อมส่งทันที !!!!!!! | Shopee Thailand">
              <a:extLst>
                <a:ext uri="{FF2B5EF4-FFF2-40B4-BE49-F238E27FC236}">
                  <a16:creationId xmlns:a16="http://schemas.microsoft.com/office/drawing/2014/main" id="{CD70B409-8971-4D6F-ABBA-2DD914EEF93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326" t="28379" r="15535" b="28629"/>
            <a:stretch/>
          </p:blipFill>
          <p:spPr bwMode="auto">
            <a:xfrm>
              <a:off x="6304885" y="2991909"/>
              <a:ext cx="1319553" cy="1088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475BAA4-E57D-4B0B-BEBD-87A95039D924}"/>
                </a:ext>
              </a:extLst>
            </p:cNvPr>
            <p:cNvSpPr/>
            <p:nvPr/>
          </p:nvSpPr>
          <p:spPr>
            <a:xfrm>
              <a:off x="7656753" y="2810312"/>
              <a:ext cx="201372" cy="4571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4D450DA-0F35-4066-9830-2DB7E2A57ECD}"/>
                </a:ext>
              </a:extLst>
            </p:cNvPr>
            <p:cNvSpPr/>
            <p:nvPr/>
          </p:nvSpPr>
          <p:spPr>
            <a:xfrm>
              <a:off x="7656753" y="2916993"/>
              <a:ext cx="201372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E99E413-374A-4F3C-989E-0A1108CDB8E7}"/>
                </a:ext>
              </a:extLst>
            </p:cNvPr>
            <p:cNvSpPr/>
            <p:nvPr/>
          </p:nvSpPr>
          <p:spPr>
            <a:xfrm>
              <a:off x="7656753" y="3023674"/>
              <a:ext cx="201372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69C0BD7-F0CC-4622-93C9-3E2E898FDE47}"/>
                </a:ext>
              </a:extLst>
            </p:cNvPr>
            <p:cNvSpPr/>
            <p:nvPr/>
          </p:nvSpPr>
          <p:spPr>
            <a:xfrm>
              <a:off x="7656753" y="3126651"/>
              <a:ext cx="201372" cy="457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26CEFDA-1FDC-40C5-9F63-6C4C46B3976E}"/>
              </a:ext>
            </a:extLst>
          </p:cNvPr>
          <p:cNvGrpSpPr/>
          <p:nvPr/>
        </p:nvGrpSpPr>
        <p:grpSpPr>
          <a:xfrm>
            <a:off x="3217789" y="7943285"/>
            <a:ext cx="1360561" cy="1266948"/>
            <a:chOff x="6272569" y="2810312"/>
            <a:chExt cx="1585556" cy="1476462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2ED499A-2773-4222-AF68-CFF58EAC957E}"/>
                </a:ext>
              </a:extLst>
            </p:cNvPr>
            <p:cNvSpPr/>
            <p:nvPr/>
          </p:nvSpPr>
          <p:spPr>
            <a:xfrm>
              <a:off x="6272569" y="2810312"/>
              <a:ext cx="1384184" cy="14764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  <p:pic>
          <p:nvPicPr>
            <p:cNvPr id="61" name="Picture 4" descr="ชุด DIY เครื่องชั่งนำ้หนัก , ชุด DIY Load Cell + HX711AD มีของในไทย  มีเก็บเงินปลายทางพร้อมส่งทันที !!!!!!! | Shopee Thailand">
              <a:extLst>
                <a:ext uri="{FF2B5EF4-FFF2-40B4-BE49-F238E27FC236}">
                  <a16:creationId xmlns:a16="http://schemas.microsoft.com/office/drawing/2014/main" id="{C1CA0055-418F-48B4-9EDC-A4D70D0CD4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326" t="28379" r="15535" b="28629"/>
            <a:stretch/>
          </p:blipFill>
          <p:spPr bwMode="auto">
            <a:xfrm>
              <a:off x="6304885" y="2991909"/>
              <a:ext cx="1319553" cy="1088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F72A58F-811B-42D8-B409-8FA52869429B}"/>
                </a:ext>
              </a:extLst>
            </p:cNvPr>
            <p:cNvSpPr/>
            <p:nvPr/>
          </p:nvSpPr>
          <p:spPr>
            <a:xfrm>
              <a:off x="7656753" y="2810312"/>
              <a:ext cx="201372" cy="4571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AFCFCE4-6BD2-4167-9219-D1F6AEDDE66D}"/>
                </a:ext>
              </a:extLst>
            </p:cNvPr>
            <p:cNvSpPr/>
            <p:nvPr/>
          </p:nvSpPr>
          <p:spPr>
            <a:xfrm>
              <a:off x="7656753" y="2916993"/>
              <a:ext cx="201372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B68453A-C86A-4FAB-9026-461E8C2671F9}"/>
                </a:ext>
              </a:extLst>
            </p:cNvPr>
            <p:cNvSpPr/>
            <p:nvPr/>
          </p:nvSpPr>
          <p:spPr>
            <a:xfrm>
              <a:off x="7656753" y="3023674"/>
              <a:ext cx="201372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628EC00-808B-4863-B367-BE1A2C4BCE22}"/>
                </a:ext>
              </a:extLst>
            </p:cNvPr>
            <p:cNvSpPr/>
            <p:nvPr/>
          </p:nvSpPr>
          <p:spPr>
            <a:xfrm>
              <a:off x="7656753" y="3126651"/>
              <a:ext cx="201372" cy="457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8F8444E-FE65-44A4-8E45-1398D90FA084}"/>
              </a:ext>
            </a:extLst>
          </p:cNvPr>
          <p:cNvGrpSpPr/>
          <p:nvPr/>
        </p:nvGrpSpPr>
        <p:grpSpPr>
          <a:xfrm>
            <a:off x="7868400" y="3913705"/>
            <a:ext cx="1360561" cy="1266948"/>
            <a:chOff x="6071197" y="2810312"/>
            <a:chExt cx="1585556" cy="1476462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B884E0F-1EA9-43A7-BB84-82F79B2CAF27}"/>
                </a:ext>
              </a:extLst>
            </p:cNvPr>
            <p:cNvSpPr/>
            <p:nvPr/>
          </p:nvSpPr>
          <p:spPr>
            <a:xfrm>
              <a:off x="6272569" y="2810312"/>
              <a:ext cx="1384184" cy="14764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  <p:pic>
          <p:nvPicPr>
            <p:cNvPr id="68" name="Picture 4" descr="ชุด DIY เครื่องชั่งนำ้หนัก , ชุด DIY Load Cell + HX711AD มีของในไทย  มีเก็บเงินปลายทางพร้อมส่งทันที !!!!!!! | Shopee Thailand">
              <a:extLst>
                <a:ext uri="{FF2B5EF4-FFF2-40B4-BE49-F238E27FC236}">
                  <a16:creationId xmlns:a16="http://schemas.microsoft.com/office/drawing/2014/main" id="{5AF46C61-15A3-4C61-8648-6DDE7BB14D3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326" t="28379" r="15535" b="28629"/>
            <a:stretch/>
          </p:blipFill>
          <p:spPr bwMode="auto">
            <a:xfrm>
              <a:off x="6304885" y="2991909"/>
              <a:ext cx="1319553" cy="1088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4F9B0F0-67EC-49B4-9D3D-523A0520A112}"/>
                </a:ext>
              </a:extLst>
            </p:cNvPr>
            <p:cNvSpPr/>
            <p:nvPr/>
          </p:nvSpPr>
          <p:spPr>
            <a:xfrm>
              <a:off x="6071198" y="2810312"/>
              <a:ext cx="201372" cy="4571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5026845-BCB4-4845-9FC5-F711E1F1EE25}"/>
                </a:ext>
              </a:extLst>
            </p:cNvPr>
            <p:cNvSpPr/>
            <p:nvPr/>
          </p:nvSpPr>
          <p:spPr>
            <a:xfrm>
              <a:off x="6071198" y="2916993"/>
              <a:ext cx="201372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C8E0C27-2EB5-49B6-8B7B-EC9CE3A585C7}"/>
                </a:ext>
              </a:extLst>
            </p:cNvPr>
            <p:cNvSpPr/>
            <p:nvPr/>
          </p:nvSpPr>
          <p:spPr>
            <a:xfrm>
              <a:off x="6071198" y="3023674"/>
              <a:ext cx="201372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43D47E5-DA71-4C2C-9799-5F747C5DE727}"/>
                </a:ext>
              </a:extLst>
            </p:cNvPr>
            <p:cNvSpPr/>
            <p:nvPr/>
          </p:nvSpPr>
          <p:spPr>
            <a:xfrm>
              <a:off x="6071197" y="3126651"/>
              <a:ext cx="201372" cy="457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EF9F1CB-9A4B-4F20-AE1E-4D92DBFC05D8}"/>
              </a:ext>
            </a:extLst>
          </p:cNvPr>
          <p:cNvGrpSpPr/>
          <p:nvPr/>
        </p:nvGrpSpPr>
        <p:grpSpPr>
          <a:xfrm>
            <a:off x="7868400" y="5938192"/>
            <a:ext cx="1360561" cy="1266948"/>
            <a:chOff x="6071197" y="2810312"/>
            <a:chExt cx="1585556" cy="1476462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AB01493D-2E48-46B2-96CF-D9F2EB24CC9E}"/>
                </a:ext>
              </a:extLst>
            </p:cNvPr>
            <p:cNvSpPr/>
            <p:nvPr/>
          </p:nvSpPr>
          <p:spPr>
            <a:xfrm>
              <a:off x="6272569" y="2810312"/>
              <a:ext cx="1384184" cy="14764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  <p:pic>
          <p:nvPicPr>
            <p:cNvPr id="89" name="Picture 4" descr="ชุด DIY เครื่องชั่งนำ้หนัก , ชุด DIY Load Cell + HX711AD มีของในไทย  มีเก็บเงินปลายทางพร้อมส่งทันที !!!!!!! | Shopee Thailand">
              <a:extLst>
                <a:ext uri="{FF2B5EF4-FFF2-40B4-BE49-F238E27FC236}">
                  <a16:creationId xmlns:a16="http://schemas.microsoft.com/office/drawing/2014/main" id="{22EF9AED-D26B-4D42-8D5C-9266C427056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326" t="28379" r="15535" b="28629"/>
            <a:stretch/>
          </p:blipFill>
          <p:spPr bwMode="auto">
            <a:xfrm>
              <a:off x="6304885" y="2991909"/>
              <a:ext cx="1319553" cy="1088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D968EA6-D444-4A88-B9D6-27BF842F6739}"/>
                </a:ext>
              </a:extLst>
            </p:cNvPr>
            <p:cNvSpPr/>
            <p:nvPr/>
          </p:nvSpPr>
          <p:spPr>
            <a:xfrm>
              <a:off x="6071198" y="2810312"/>
              <a:ext cx="201372" cy="4571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1F16E57-5782-447E-9D66-FE6E2EB5CE2C}"/>
                </a:ext>
              </a:extLst>
            </p:cNvPr>
            <p:cNvSpPr/>
            <p:nvPr/>
          </p:nvSpPr>
          <p:spPr>
            <a:xfrm>
              <a:off x="6071198" y="2916993"/>
              <a:ext cx="201372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E6E38F5-6323-4E30-B7B7-3F593B6D3262}"/>
                </a:ext>
              </a:extLst>
            </p:cNvPr>
            <p:cNvSpPr/>
            <p:nvPr/>
          </p:nvSpPr>
          <p:spPr>
            <a:xfrm>
              <a:off x="6071198" y="3023674"/>
              <a:ext cx="201372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A53042A-6413-4568-AA10-585682171005}"/>
                </a:ext>
              </a:extLst>
            </p:cNvPr>
            <p:cNvSpPr/>
            <p:nvPr/>
          </p:nvSpPr>
          <p:spPr>
            <a:xfrm>
              <a:off x="6071197" y="3126651"/>
              <a:ext cx="201372" cy="457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C545531-88C8-422A-BA2C-F14DC7198994}"/>
              </a:ext>
            </a:extLst>
          </p:cNvPr>
          <p:cNvGrpSpPr/>
          <p:nvPr/>
        </p:nvGrpSpPr>
        <p:grpSpPr>
          <a:xfrm>
            <a:off x="7868400" y="7948570"/>
            <a:ext cx="1360561" cy="1266948"/>
            <a:chOff x="6071197" y="2810312"/>
            <a:chExt cx="1585556" cy="1476462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CBB8AED-AB8F-4C37-A748-84BCCE128240}"/>
                </a:ext>
              </a:extLst>
            </p:cNvPr>
            <p:cNvSpPr/>
            <p:nvPr/>
          </p:nvSpPr>
          <p:spPr>
            <a:xfrm>
              <a:off x="6272569" y="2810312"/>
              <a:ext cx="1384184" cy="14764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  <p:pic>
          <p:nvPicPr>
            <p:cNvPr id="96" name="Picture 4" descr="ชุด DIY เครื่องชั่งนำ้หนัก , ชุด DIY Load Cell + HX711AD มีของในไทย  มีเก็บเงินปลายทางพร้อมส่งทันที !!!!!!! | Shopee Thailand">
              <a:extLst>
                <a:ext uri="{FF2B5EF4-FFF2-40B4-BE49-F238E27FC236}">
                  <a16:creationId xmlns:a16="http://schemas.microsoft.com/office/drawing/2014/main" id="{EF69EA79-CEBB-4B15-91CC-7D74662991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326" t="28379" r="15535" b="28629"/>
            <a:stretch/>
          </p:blipFill>
          <p:spPr bwMode="auto">
            <a:xfrm>
              <a:off x="6304885" y="2991909"/>
              <a:ext cx="1319553" cy="1088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D70D4E1F-F06F-45F7-BD71-5FFAD25CEC79}"/>
                </a:ext>
              </a:extLst>
            </p:cNvPr>
            <p:cNvSpPr/>
            <p:nvPr/>
          </p:nvSpPr>
          <p:spPr>
            <a:xfrm>
              <a:off x="6071198" y="2810312"/>
              <a:ext cx="201372" cy="4571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5C666496-FE50-441D-8B0E-1894857BFFFF}"/>
                </a:ext>
              </a:extLst>
            </p:cNvPr>
            <p:cNvSpPr/>
            <p:nvPr/>
          </p:nvSpPr>
          <p:spPr>
            <a:xfrm>
              <a:off x="6071198" y="2916993"/>
              <a:ext cx="201372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7B2C27C-63D5-47FF-8182-872839A8FBF1}"/>
                </a:ext>
              </a:extLst>
            </p:cNvPr>
            <p:cNvSpPr/>
            <p:nvPr/>
          </p:nvSpPr>
          <p:spPr>
            <a:xfrm>
              <a:off x="6071198" y="3023674"/>
              <a:ext cx="201372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B775195F-3641-4251-8F6A-70A2E76BAD50}"/>
                </a:ext>
              </a:extLst>
            </p:cNvPr>
            <p:cNvSpPr/>
            <p:nvPr/>
          </p:nvSpPr>
          <p:spPr>
            <a:xfrm>
              <a:off x="6071197" y="3126651"/>
              <a:ext cx="201372" cy="457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58CC963-B96A-4F67-BF6E-53E67E3E48DA}"/>
              </a:ext>
            </a:extLst>
          </p:cNvPr>
          <p:cNvGrpSpPr/>
          <p:nvPr/>
        </p:nvGrpSpPr>
        <p:grpSpPr>
          <a:xfrm>
            <a:off x="1341445" y="1389691"/>
            <a:ext cx="1718999" cy="1106041"/>
            <a:chOff x="3807977" y="2700671"/>
            <a:chExt cx="1718999" cy="1106041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42B4A29-5FB0-4569-A5A9-44AAD262DEBE}"/>
                </a:ext>
              </a:extLst>
            </p:cNvPr>
            <p:cNvSpPr/>
            <p:nvPr/>
          </p:nvSpPr>
          <p:spPr>
            <a:xfrm>
              <a:off x="3807977" y="2700671"/>
              <a:ext cx="1568147" cy="11060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3C522D7B-4163-4587-8370-BAC717759930}"/>
                </a:ext>
              </a:extLst>
            </p:cNvPr>
            <p:cNvSpPr/>
            <p:nvPr/>
          </p:nvSpPr>
          <p:spPr>
            <a:xfrm>
              <a:off x="5376125" y="2700671"/>
              <a:ext cx="150851" cy="3424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D724DA15-451C-4C91-8901-C21C3087A212}"/>
                </a:ext>
              </a:extLst>
            </p:cNvPr>
            <p:cNvSpPr/>
            <p:nvPr/>
          </p:nvSpPr>
          <p:spPr>
            <a:xfrm>
              <a:off x="5376125" y="2780587"/>
              <a:ext cx="150851" cy="3424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  <p:pic>
          <p:nvPicPr>
            <p:cNvPr id="1036" name="Picture 12" descr="รางถ่าน AA 8 ก้อน Battery holder AA - ขาย arduino เซนเซอร์ และโมดูลต่างๆ  ส่งฟรี EMS Kerry : Inspired by LnwShop.com">
              <a:extLst>
                <a:ext uri="{FF2B5EF4-FFF2-40B4-BE49-F238E27FC236}">
                  <a16:creationId xmlns:a16="http://schemas.microsoft.com/office/drawing/2014/main" id="{C943A850-117B-4E32-822B-36954E296C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4131" y="2723192"/>
              <a:ext cx="1415838" cy="1061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0874F8F5-7ABD-4154-B905-289F1F528BF1}"/>
              </a:ext>
            </a:extLst>
          </p:cNvPr>
          <p:cNvGrpSpPr/>
          <p:nvPr/>
        </p:nvGrpSpPr>
        <p:grpSpPr>
          <a:xfrm>
            <a:off x="1341445" y="219707"/>
            <a:ext cx="1718999" cy="1106041"/>
            <a:chOff x="3807977" y="2700671"/>
            <a:chExt cx="1718999" cy="1106041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551C07D1-410D-4BF2-9478-577F0201DB3F}"/>
                </a:ext>
              </a:extLst>
            </p:cNvPr>
            <p:cNvSpPr/>
            <p:nvPr/>
          </p:nvSpPr>
          <p:spPr>
            <a:xfrm>
              <a:off x="3807977" y="2700671"/>
              <a:ext cx="1568147" cy="11060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045B756-5AD6-47E3-8027-33FFFEB7A8D3}"/>
                </a:ext>
              </a:extLst>
            </p:cNvPr>
            <p:cNvSpPr/>
            <p:nvPr/>
          </p:nvSpPr>
          <p:spPr>
            <a:xfrm>
              <a:off x="5376125" y="2700671"/>
              <a:ext cx="150851" cy="3424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625BC3A8-87BD-4D29-87C0-96864B02DA7C}"/>
                </a:ext>
              </a:extLst>
            </p:cNvPr>
            <p:cNvSpPr/>
            <p:nvPr/>
          </p:nvSpPr>
          <p:spPr>
            <a:xfrm>
              <a:off x="5376125" y="2780587"/>
              <a:ext cx="150851" cy="3424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26" dirty="0"/>
            </a:p>
          </p:txBody>
        </p:sp>
        <p:pic>
          <p:nvPicPr>
            <p:cNvPr id="132" name="Picture 12" descr="รางถ่าน AA 8 ก้อน Battery holder AA - ขาย arduino เซนเซอร์ และโมดูลต่างๆ  ส่งฟรี EMS Kerry : Inspired by LnwShop.com">
              <a:extLst>
                <a:ext uri="{FF2B5EF4-FFF2-40B4-BE49-F238E27FC236}">
                  <a16:creationId xmlns:a16="http://schemas.microsoft.com/office/drawing/2014/main" id="{BB7D94BB-8CCD-4361-B27E-66D7A01AE0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2748" y="2722221"/>
              <a:ext cx="1415838" cy="1061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38" name="Connector: Elbow 1037">
            <a:extLst>
              <a:ext uri="{FF2B5EF4-FFF2-40B4-BE49-F238E27FC236}">
                <a16:creationId xmlns:a16="http://schemas.microsoft.com/office/drawing/2014/main" id="{556D3483-6657-4806-8450-FF54A4448A0E}"/>
              </a:ext>
            </a:extLst>
          </p:cNvPr>
          <p:cNvCxnSpPr>
            <a:cxnSpLocks/>
            <a:stCxn id="125" idx="3"/>
          </p:cNvCxnSpPr>
          <p:nvPr/>
        </p:nvCxnSpPr>
        <p:spPr>
          <a:xfrm>
            <a:off x="3060444" y="1406816"/>
            <a:ext cx="1517906" cy="535895"/>
          </a:xfrm>
          <a:prstGeom prst="bentConnector3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Connector: Elbow 1040">
            <a:extLst>
              <a:ext uri="{FF2B5EF4-FFF2-40B4-BE49-F238E27FC236}">
                <a16:creationId xmlns:a16="http://schemas.microsoft.com/office/drawing/2014/main" id="{08BB7493-26BA-4A1F-97C3-366935A31D54}"/>
              </a:ext>
            </a:extLst>
          </p:cNvPr>
          <p:cNvCxnSpPr>
            <a:cxnSpLocks/>
            <a:stCxn id="126" idx="3"/>
          </p:cNvCxnSpPr>
          <p:nvPr/>
        </p:nvCxnSpPr>
        <p:spPr>
          <a:xfrm>
            <a:off x="3060444" y="1486732"/>
            <a:ext cx="1517906" cy="546847"/>
          </a:xfrm>
          <a:prstGeom prst="bentConnector3">
            <a:avLst>
              <a:gd name="adj1" fmla="val 4330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Connector: Elbow 1046">
            <a:extLst>
              <a:ext uri="{FF2B5EF4-FFF2-40B4-BE49-F238E27FC236}">
                <a16:creationId xmlns:a16="http://schemas.microsoft.com/office/drawing/2014/main" id="{6FEDFF9A-7A7A-4A54-80B5-480349FF3624}"/>
              </a:ext>
            </a:extLst>
          </p:cNvPr>
          <p:cNvCxnSpPr>
            <a:cxnSpLocks/>
            <a:stCxn id="130" idx="3"/>
            <a:endCxn id="1135" idx="2"/>
          </p:cNvCxnSpPr>
          <p:nvPr/>
        </p:nvCxnSpPr>
        <p:spPr>
          <a:xfrm>
            <a:off x="3060444" y="236832"/>
            <a:ext cx="4309962" cy="5734"/>
          </a:xfrm>
          <a:prstGeom prst="bentConnector3">
            <a:avLst>
              <a:gd name="adj1" fmla="val 99504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Connector: Elbow 1052">
            <a:extLst>
              <a:ext uri="{FF2B5EF4-FFF2-40B4-BE49-F238E27FC236}">
                <a16:creationId xmlns:a16="http://schemas.microsoft.com/office/drawing/2014/main" id="{FF39A99B-0CBB-4C07-9E73-71C9E46EBA00}"/>
              </a:ext>
            </a:extLst>
          </p:cNvPr>
          <p:cNvCxnSpPr>
            <a:cxnSpLocks/>
            <a:endCxn id="304" idx="7"/>
          </p:cNvCxnSpPr>
          <p:nvPr/>
        </p:nvCxnSpPr>
        <p:spPr>
          <a:xfrm rot="16200000" flipH="1">
            <a:off x="5970893" y="1657335"/>
            <a:ext cx="2859218" cy="18207"/>
          </a:xfrm>
          <a:prstGeom prst="bentConnector3">
            <a:avLst>
              <a:gd name="adj1" fmla="val 101251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Connector: Elbow 1059">
            <a:extLst>
              <a:ext uri="{FF2B5EF4-FFF2-40B4-BE49-F238E27FC236}">
                <a16:creationId xmlns:a16="http://schemas.microsoft.com/office/drawing/2014/main" id="{69DBFE92-F424-45C1-9C1C-068BE74560FC}"/>
              </a:ext>
            </a:extLst>
          </p:cNvPr>
          <p:cNvCxnSpPr>
            <a:endCxn id="69" idx="1"/>
          </p:cNvCxnSpPr>
          <p:nvPr/>
        </p:nvCxnSpPr>
        <p:spPr>
          <a:xfrm rot="16200000" flipH="1">
            <a:off x="7219921" y="3284841"/>
            <a:ext cx="819958" cy="477002"/>
          </a:xfrm>
          <a:prstGeom prst="bentConnector2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4" name="Connector: Elbow 1063">
            <a:extLst>
              <a:ext uri="{FF2B5EF4-FFF2-40B4-BE49-F238E27FC236}">
                <a16:creationId xmlns:a16="http://schemas.microsoft.com/office/drawing/2014/main" id="{A6FB1790-23E5-49BD-8225-1871B25C71D2}"/>
              </a:ext>
            </a:extLst>
          </p:cNvPr>
          <p:cNvCxnSpPr>
            <a:cxnSpLocks/>
            <a:endCxn id="90" idx="1"/>
          </p:cNvCxnSpPr>
          <p:nvPr/>
        </p:nvCxnSpPr>
        <p:spPr>
          <a:xfrm rot="16200000" flipH="1">
            <a:off x="6614818" y="4704225"/>
            <a:ext cx="2029770" cy="477395"/>
          </a:xfrm>
          <a:prstGeom prst="bentConnector2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Connector: Elbow 1065">
            <a:extLst>
              <a:ext uri="{FF2B5EF4-FFF2-40B4-BE49-F238E27FC236}">
                <a16:creationId xmlns:a16="http://schemas.microsoft.com/office/drawing/2014/main" id="{D3868933-0E72-4DD8-A4C9-5E7B609F6E17}"/>
              </a:ext>
            </a:extLst>
          </p:cNvPr>
          <p:cNvCxnSpPr>
            <a:endCxn id="97" idx="1"/>
          </p:cNvCxnSpPr>
          <p:nvPr/>
        </p:nvCxnSpPr>
        <p:spPr>
          <a:xfrm rot="16200000" flipH="1">
            <a:off x="6620087" y="6719871"/>
            <a:ext cx="2019233" cy="477395"/>
          </a:xfrm>
          <a:prstGeom prst="bentConnector2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5" name="Straight Connector 1074">
            <a:extLst>
              <a:ext uri="{FF2B5EF4-FFF2-40B4-BE49-F238E27FC236}">
                <a16:creationId xmlns:a16="http://schemas.microsoft.com/office/drawing/2014/main" id="{80960597-8D01-4054-8309-C41C58533A11}"/>
              </a:ext>
            </a:extLst>
          </p:cNvPr>
          <p:cNvCxnSpPr>
            <a:stCxn id="9" idx="3"/>
          </p:cNvCxnSpPr>
          <p:nvPr/>
        </p:nvCxnSpPr>
        <p:spPr>
          <a:xfrm flipV="1">
            <a:off x="4578350" y="3933319"/>
            <a:ext cx="2813049" cy="110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890075A9-A3F9-4159-910D-1AB2FC28EB65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4578350" y="5956810"/>
            <a:ext cx="2812654" cy="647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A93315D0-1539-4E85-A2E1-6C3DD70D4804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4578350" y="7962901"/>
            <a:ext cx="281265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Connector: Elbow 1080">
            <a:extLst>
              <a:ext uri="{FF2B5EF4-FFF2-40B4-BE49-F238E27FC236}">
                <a16:creationId xmlns:a16="http://schemas.microsoft.com/office/drawing/2014/main" id="{E56554B0-BA71-4C16-93D1-CAD855209FE8}"/>
              </a:ext>
            </a:extLst>
          </p:cNvPr>
          <p:cNvCxnSpPr>
            <a:cxnSpLocks/>
            <a:stCxn id="131" idx="3"/>
            <a:endCxn id="314" idx="2"/>
          </p:cNvCxnSpPr>
          <p:nvPr/>
        </p:nvCxnSpPr>
        <p:spPr>
          <a:xfrm>
            <a:off x="3060444" y="316748"/>
            <a:ext cx="3014809" cy="4919"/>
          </a:xfrm>
          <a:prstGeom prst="bentConnector3">
            <a:avLst>
              <a:gd name="adj1" fmla="val 10012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4" name="Connector: Elbow 1083">
            <a:extLst>
              <a:ext uri="{FF2B5EF4-FFF2-40B4-BE49-F238E27FC236}">
                <a16:creationId xmlns:a16="http://schemas.microsoft.com/office/drawing/2014/main" id="{7D7C718F-439C-4293-B549-43E11D39E748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77824" y="2122881"/>
            <a:ext cx="1281488" cy="735022"/>
          </a:xfrm>
          <a:prstGeom prst="bentConnector3">
            <a:avLst>
              <a:gd name="adj1" fmla="val 47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6A28F0C3-6449-4126-8DD1-C9491A04DF1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32469" y="1519370"/>
            <a:ext cx="2547978" cy="14273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46C4A967-A8C8-49DD-9211-D8ADA7C796AA}"/>
              </a:ext>
            </a:extLst>
          </p:cNvPr>
          <p:cNvCxnSpPr>
            <a:cxnSpLocks/>
            <a:stCxn id="308" idx="1"/>
          </p:cNvCxnSpPr>
          <p:nvPr/>
        </p:nvCxnSpPr>
        <p:spPr>
          <a:xfrm rot="16200000" flipH="1" flipV="1">
            <a:off x="6468483" y="2023221"/>
            <a:ext cx="17098" cy="1635440"/>
          </a:xfrm>
          <a:prstGeom prst="bentConnector4">
            <a:avLst>
              <a:gd name="adj1" fmla="val 55708"/>
              <a:gd name="adj2" fmla="val 5020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0CAE7F84-F5A2-4CBD-8E8B-DB24731FD64E}"/>
              </a:ext>
            </a:extLst>
          </p:cNvPr>
          <p:cNvCxnSpPr>
            <a:cxnSpLocks/>
            <a:endCxn id="314" idx="7"/>
          </p:cNvCxnSpPr>
          <p:nvPr/>
        </p:nvCxnSpPr>
        <p:spPr>
          <a:xfrm rot="5400000" flipH="1" flipV="1">
            <a:off x="5764830" y="586471"/>
            <a:ext cx="630415" cy="68479"/>
          </a:xfrm>
          <a:prstGeom prst="bentConnector3">
            <a:avLst>
              <a:gd name="adj1" fmla="val 5271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871759D8-7E66-433B-B57F-2B2AF674CD69}"/>
              </a:ext>
            </a:extLst>
          </p:cNvPr>
          <p:cNvCxnSpPr>
            <a:stCxn id="12" idx="3"/>
          </p:cNvCxnSpPr>
          <p:nvPr/>
        </p:nvCxnSpPr>
        <p:spPr>
          <a:xfrm flipV="1">
            <a:off x="4578350" y="2849015"/>
            <a:ext cx="2736850" cy="1176955"/>
          </a:xfrm>
          <a:prstGeom prst="bentConnector3">
            <a:avLst>
              <a:gd name="adj1" fmla="val 9983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4A6D9833-3F65-4298-96B3-ADF274BECE1E}"/>
              </a:ext>
            </a:extLst>
          </p:cNvPr>
          <p:cNvCxnSpPr>
            <a:stCxn id="56" idx="3"/>
          </p:cNvCxnSpPr>
          <p:nvPr/>
        </p:nvCxnSpPr>
        <p:spPr>
          <a:xfrm flipV="1">
            <a:off x="4578350" y="4024863"/>
            <a:ext cx="2736850" cy="2029964"/>
          </a:xfrm>
          <a:prstGeom prst="bentConnector3">
            <a:avLst>
              <a:gd name="adj1" fmla="val 9955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or: Elbow 180">
            <a:extLst>
              <a:ext uri="{FF2B5EF4-FFF2-40B4-BE49-F238E27FC236}">
                <a16:creationId xmlns:a16="http://schemas.microsoft.com/office/drawing/2014/main" id="{3647B9A3-5843-4D8B-B589-E3408BC06256}"/>
              </a:ext>
            </a:extLst>
          </p:cNvPr>
          <p:cNvCxnSpPr>
            <a:stCxn id="63" idx="3"/>
          </p:cNvCxnSpPr>
          <p:nvPr/>
        </p:nvCxnSpPr>
        <p:spPr>
          <a:xfrm flipV="1">
            <a:off x="4578350" y="6049350"/>
            <a:ext cx="2736850" cy="2005094"/>
          </a:xfrm>
          <a:prstGeom prst="bentConnector3">
            <a:avLst>
              <a:gd name="adj1" fmla="val 9955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BF187CB2-0A3F-4364-842B-FE3D0ED4D9C9}"/>
              </a:ext>
            </a:extLst>
          </p:cNvPr>
          <p:cNvCxnSpPr>
            <a:stCxn id="70" idx="1"/>
          </p:cNvCxnSpPr>
          <p:nvPr/>
        </p:nvCxnSpPr>
        <p:spPr>
          <a:xfrm flipH="1" flipV="1">
            <a:off x="7315200" y="4024863"/>
            <a:ext cx="553201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62768E71-2374-464F-9E25-60CE579534AF}"/>
              </a:ext>
            </a:extLst>
          </p:cNvPr>
          <p:cNvCxnSpPr>
            <a:stCxn id="91" idx="1"/>
          </p:cNvCxnSpPr>
          <p:nvPr/>
        </p:nvCxnSpPr>
        <p:spPr>
          <a:xfrm flipH="1" flipV="1">
            <a:off x="7294194" y="6047246"/>
            <a:ext cx="574207" cy="21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29C01ADE-DE38-44F5-8D83-7BDB4EAB953F}"/>
              </a:ext>
            </a:extLst>
          </p:cNvPr>
          <p:cNvCxnSpPr>
            <a:cxnSpLocks/>
            <a:stCxn id="98" idx="1"/>
          </p:cNvCxnSpPr>
          <p:nvPr/>
        </p:nvCxnSpPr>
        <p:spPr>
          <a:xfrm flipH="1" flipV="1">
            <a:off x="7294194" y="8057623"/>
            <a:ext cx="574207" cy="21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8" name="Connector: Elbow 1087">
            <a:extLst>
              <a:ext uri="{FF2B5EF4-FFF2-40B4-BE49-F238E27FC236}">
                <a16:creationId xmlns:a16="http://schemas.microsoft.com/office/drawing/2014/main" id="{7F8A935D-8EE7-4360-8DA1-E41725079D45}"/>
              </a:ext>
            </a:extLst>
          </p:cNvPr>
          <p:cNvCxnSpPr>
            <a:stCxn id="13" idx="3"/>
          </p:cNvCxnSpPr>
          <p:nvPr/>
        </p:nvCxnSpPr>
        <p:spPr>
          <a:xfrm flipV="1">
            <a:off x="4578350" y="2122881"/>
            <a:ext cx="1289050" cy="1994631"/>
          </a:xfrm>
          <a:prstGeom prst="bentConnector2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0" name="Connector: Elbow 1089">
            <a:extLst>
              <a:ext uri="{FF2B5EF4-FFF2-40B4-BE49-F238E27FC236}">
                <a16:creationId xmlns:a16="http://schemas.microsoft.com/office/drawing/2014/main" id="{B6C3F636-566C-4AED-B517-46724453FE75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578350" y="2134107"/>
            <a:ext cx="1349396" cy="2071770"/>
          </a:xfrm>
          <a:prstGeom prst="bentConnector2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3" name="Connector: Elbow 1092">
            <a:extLst>
              <a:ext uri="{FF2B5EF4-FFF2-40B4-BE49-F238E27FC236}">
                <a16:creationId xmlns:a16="http://schemas.microsoft.com/office/drawing/2014/main" id="{29ED519B-31FD-455C-9916-AC6BE0230492}"/>
              </a:ext>
            </a:extLst>
          </p:cNvPr>
          <p:cNvCxnSpPr>
            <a:cxnSpLocks/>
            <a:endCxn id="57" idx="3"/>
          </p:cNvCxnSpPr>
          <p:nvPr/>
        </p:nvCxnSpPr>
        <p:spPr>
          <a:xfrm rot="5400000">
            <a:off x="3278240" y="3436514"/>
            <a:ext cx="4009965" cy="1409744"/>
          </a:xfrm>
          <a:prstGeom prst="bentConnector2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6" name="Connector: Elbow 1095">
            <a:extLst>
              <a:ext uri="{FF2B5EF4-FFF2-40B4-BE49-F238E27FC236}">
                <a16:creationId xmlns:a16="http://schemas.microsoft.com/office/drawing/2014/main" id="{C937DBD3-0F74-4BAD-83A4-95809119B9C6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4578350" y="2134798"/>
            <a:ext cx="1468985" cy="4099936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8" name="Connector: Elbow 1097">
            <a:extLst>
              <a:ext uri="{FF2B5EF4-FFF2-40B4-BE49-F238E27FC236}">
                <a16:creationId xmlns:a16="http://schemas.microsoft.com/office/drawing/2014/main" id="{2B929F10-0490-4B96-B5EB-BF057D382AB6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4578350" y="2136404"/>
            <a:ext cx="1534679" cy="6009582"/>
          </a:xfrm>
          <a:prstGeom prst="bentConnector2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1" name="Connector: Elbow 1100">
            <a:extLst>
              <a:ext uri="{FF2B5EF4-FFF2-40B4-BE49-F238E27FC236}">
                <a16:creationId xmlns:a16="http://schemas.microsoft.com/office/drawing/2014/main" id="{A3929BE3-C99F-49D4-800B-B02E4BBCF5C9}"/>
              </a:ext>
            </a:extLst>
          </p:cNvPr>
          <p:cNvCxnSpPr>
            <a:cxnSpLocks/>
            <a:stCxn id="65" idx="3"/>
          </p:cNvCxnSpPr>
          <p:nvPr/>
        </p:nvCxnSpPr>
        <p:spPr>
          <a:xfrm flipV="1">
            <a:off x="4578350" y="2131679"/>
            <a:ext cx="1596457" cy="6102672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7" name="Connector: Elbow 1116">
            <a:extLst>
              <a:ext uri="{FF2B5EF4-FFF2-40B4-BE49-F238E27FC236}">
                <a16:creationId xmlns:a16="http://schemas.microsoft.com/office/drawing/2014/main" id="{A65A54FD-17B8-4367-9296-5E91B7286227}"/>
              </a:ext>
            </a:extLst>
          </p:cNvPr>
          <p:cNvCxnSpPr>
            <a:endCxn id="71" idx="1"/>
          </p:cNvCxnSpPr>
          <p:nvPr/>
        </p:nvCxnSpPr>
        <p:spPr>
          <a:xfrm rot="16200000" flipH="1">
            <a:off x="6066437" y="2314441"/>
            <a:ext cx="1974403" cy="1629526"/>
          </a:xfrm>
          <a:prstGeom prst="bentConnector2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9" name="Connector: Elbow 1118">
            <a:extLst>
              <a:ext uri="{FF2B5EF4-FFF2-40B4-BE49-F238E27FC236}">
                <a16:creationId xmlns:a16="http://schemas.microsoft.com/office/drawing/2014/main" id="{49A07598-3DF5-4E32-913D-56D21F6D9327}"/>
              </a:ext>
            </a:extLst>
          </p:cNvPr>
          <p:cNvCxnSpPr>
            <a:cxnSpLocks/>
            <a:endCxn id="72" idx="1"/>
          </p:cNvCxnSpPr>
          <p:nvPr/>
        </p:nvCxnSpPr>
        <p:spPr>
          <a:xfrm rot="16200000" flipH="1">
            <a:off x="6053121" y="2389492"/>
            <a:ext cx="2068366" cy="1562191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2" name="Connector: Elbow 1121">
            <a:extLst>
              <a:ext uri="{FF2B5EF4-FFF2-40B4-BE49-F238E27FC236}">
                <a16:creationId xmlns:a16="http://schemas.microsoft.com/office/drawing/2014/main" id="{6D78F0E5-186C-4248-A67D-DA67DEE1C10C}"/>
              </a:ext>
            </a:extLst>
          </p:cNvPr>
          <p:cNvCxnSpPr>
            <a:cxnSpLocks/>
            <a:endCxn id="92" idx="1"/>
          </p:cNvCxnSpPr>
          <p:nvPr/>
        </p:nvCxnSpPr>
        <p:spPr>
          <a:xfrm rot="16200000" flipH="1">
            <a:off x="5142188" y="3414680"/>
            <a:ext cx="4010136" cy="1442290"/>
          </a:xfrm>
          <a:prstGeom prst="bentConnector2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4" name="Connector: Elbow 1123">
            <a:extLst>
              <a:ext uri="{FF2B5EF4-FFF2-40B4-BE49-F238E27FC236}">
                <a16:creationId xmlns:a16="http://schemas.microsoft.com/office/drawing/2014/main" id="{D408D469-EFDD-43A4-BC08-6627F3476D24}"/>
              </a:ext>
            </a:extLst>
          </p:cNvPr>
          <p:cNvCxnSpPr>
            <a:cxnSpLocks/>
            <a:endCxn id="93" idx="1"/>
          </p:cNvCxnSpPr>
          <p:nvPr/>
        </p:nvCxnSpPr>
        <p:spPr>
          <a:xfrm rot="16200000" flipH="1">
            <a:off x="5132060" y="3492918"/>
            <a:ext cx="4093230" cy="1379449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6" name="Connector: Elbow 1125">
            <a:extLst>
              <a:ext uri="{FF2B5EF4-FFF2-40B4-BE49-F238E27FC236}">
                <a16:creationId xmlns:a16="http://schemas.microsoft.com/office/drawing/2014/main" id="{676CC6EC-DCC2-4F31-A5A8-1D55A2723C46}"/>
              </a:ext>
            </a:extLst>
          </p:cNvPr>
          <p:cNvCxnSpPr>
            <a:cxnSpLocks/>
            <a:endCxn id="99" idx="1"/>
          </p:cNvCxnSpPr>
          <p:nvPr/>
        </p:nvCxnSpPr>
        <p:spPr>
          <a:xfrm rot="16200000" flipH="1">
            <a:off x="4198293" y="4481163"/>
            <a:ext cx="6019596" cy="1320619"/>
          </a:xfrm>
          <a:prstGeom prst="bentConnector2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0" name="Connector: Elbow 1129">
            <a:extLst>
              <a:ext uri="{FF2B5EF4-FFF2-40B4-BE49-F238E27FC236}">
                <a16:creationId xmlns:a16="http://schemas.microsoft.com/office/drawing/2014/main" id="{D253A0AA-909B-48D5-B3AF-AA025F7CE689}"/>
              </a:ext>
            </a:extLst>
          </p:cNvPr>
          <p:cNvCxnSpPr>
            <a:cxnSpLocks/>
            <a:endCxn id="100" idx="1"/>
          </p:cNvCxnSpPr>
          <p:nvPr/>
        </p:nvCxnSpPr>
        <p:spPr>
          <a:xfrm rot="16200000" flipH="1">
            <a:off x="4189633" y="4560869"/>
            <a:ext cx="6107958" cy="1249576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5" name="Oval 1134">
            <a:extLst>
              <a:ext uri="{FF2B5EF4-FFF2-40B4-BE49-F238E27FC236}">
                <a16:creationId xmlns:a16="http://schemas.microsoft.com/office/drawing/2014/main" id="{590D7BD8-82BE-4EA9-AB10-7670C32C12C7}"/>
              </a:ext>
            </a:extLst>
          </p:cNvPr>
          <p:cNvSpPr/>
          <p:nvPr/>
        </p:nvSpPr>
        <p:spPr>
          <a:xfrm>
            <a:off x="7370406" y="219706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51164299-AAD3-4F26-B915-C6D60C72E4EA}"/>
              </a:ext>
            </a:extLst>
          </p:cNvPr>
          <p:cNvSpPr/>
          <p:nvPr/>
        </p:nvSpPr>
        <p:spPr>
          <a:xfrm>
            <a:off x="7370582" y="3089353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id="{46419CB8-633A-4EF1-974E-7F144CF0FC94}"/>
              </a:ext>
            </a:extLst>
          </p:cNvPr>
          <p:cNvSpPr/>
          <p:nvPr/>
        </p:nvSpPr>
        <p:spPr>
          <a:xfrm>
            <a:off x="7370406" y="5929335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6" name="Oval 305">
            <a:extLst>
              <a:ext uri="{FF2B5EF4-FFF2-40B4-BE49-F238E27FC236}">
                <a16:creationId xmlns:a16="http://schemas.microsoft.com/office/drawing/2014/main" id="{93FB3F1A-A0D9-4504-BBFB-952122707EF8}"/>
              </a:ext>
            </a:extLst>
          </p:cNvPr>
          <p:cNvSpPr/>
          <p:nvPr/>
        </p:nvSpPr>
        <p:spPr>
          <a:xfrm>
            <a:off x="7365885" y="7935978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" name="Oval 307">
            <a:extLst>
              <a:ext uri="{FF2B5EF4-FFF2-40B4-BE49-F238E27FC236}">
                <a16:creationId xmlns:a16="http://schemas.microsoft.com/office/drawing/2014/main" id="{DB4E9732-6C7B-487F-A418-25909B9213E3}"/>
              </a:ext>
            </a:extLst>
          </p:cNvPr>
          <p:cNvSpPr/>
          <p:nvPr/>
        </p:nvSpPr>
        <p:spPr>
          <a:xfrm>
            <a:off x="7288057" y="282569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9" name="Oval 308">
            <a:extLst>
              <a:ext uri="{FF2B5EF4-FFF2-40B4-BE49-F238E27FC236}">
                <a16:creationId xmlns:a16="http://schemas.microsoft.com/office/drawing/2014/main" id="{B2957952-5820-4F81-954C-D31D41FB677B}"/>
              </a:ext>
            </a:extLst>
          </p:cNvPr>
          <p:cNvSpPr/>
          <p:nvPr/>
        </p:nvSpPr>
        <p:spPr>
          <a:xfrm>
            <a:off x="7281748" y="400635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" name="Oval 309">
            <a:extLst>
              <a:ext uri="{FF2B5EF4-FFF2-40B4-BE49-F238E27FC236}">
                <a16:creationId xmlns:a16="http://schemas.microsoft.com/office/drawing/2014/main" id="{F62101E0-10DF-4DB3-A79C-7AF06E4094E6}"/>
              </a:ext>
            </a:extLst>
          </p:cNvPr>
          <p:cNvSpPr/>
          <p:nvPr/>
        </p:nvSpPr>
        <p:spPr>
          <a:xfrm>
            <a:off x="7274529" y="602661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1" name="Oval 310">
            <a:extLst>
              <a:ext uri="{FF2B5EF4-FFF2-40B4-BE49-F238E27FC236}">
                <a16:creationId xmlns:a16="http://schemas.microsoft.com/office/drawing/2014/main" id="{54DAF707-42E9-4E82-A46D-A62A27B1F790}"/>
              </a:ext>
            </a:extLst>
          </p:cNvPr>
          <p:cNvSpPr/>
          <p:nvPr/>
        </p:nvSpPr>
        <p:spPr>
          <a:xfrm>
            <a:off x="7285101" y="802394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669A413E-FA00-4844-BF8D-FF7F1607E7DA}"/>
              </a:ext>
            </a:extLst>
          </p:cNvPr>
          <p:cNvSpPr/>
          <p:nvPr/>
        </p:nvSpPr>
        <p:spPr>
          <a:xfrm>
            <a:off x="4353905" y="283232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181192EE-56ED-43D8-8AD3-5FF0E8E53288}"/>
              </a:ext>
            </a:extLst>
          </p:cNvPr>
          <p:cNvSpPr/>
          <p:nvPr/>
        </p:nvSpPr>
        <p:spPr>
          <a:xfrm>
            <a:off x="5624532" y="283232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68AA0F3C-5FA7-412F-A25A-4585EFCB9CE3}"/>
              </a:ext>
            </a:extLst>
          </p:cNvPr>
          <p:cNvSpPr/>
          <p:nvPr/>
        </p:nvSpPr>
        <p:spPr>
          <a:xfrm>
            <a:off x="6075253" y="29880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84490FA8-7E4A-46A2-B646-3253D725BC8B}"/>
              </a:ext>
            </a:extLst>
          </p:cNvPr>
          <p:cNvSpPr txBox="1"/>
          <p:nvPr/>
        </p:nvSpPr>
        <p:spPr>
          <a:xfrm>
            <a:off x="7993135" y="3709610"/>
            <a:ext cx="6269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Load cell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3939FC99-1371-4B06-9045-815FAB9018A3}"/>
              </a:ext>
            </a:extLst>
          </p:cNvPr>
          <p:cNvSpPr txBox="1"/>
          <p:nvPr/>
        </p:nvSpPr>
        <p:spPr>
          <a:xfrm>
            <a:off x="3167463" y="3709610"/>
            <a:ext cx="6269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Load cell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165683B3-9D77-4D7E-8002-21DE615E2067}"/>
              </a:ext>
            </a:extLst>
          </p:cNvPr>
          <p:cNvSpPr txBox="1"/>
          <p:nvPr/>
        </p:nvSpPr>
        <p:spPr>
          <a:xfrm>
            <a:off x="3158549" y="5727443"/>
            <a:ext cx="6269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Load cell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201D1D87-8C26-4AC1-AB3F-388E3ABF3E97}"/>
              </a:ext>
            </a:extLst>
          </p:cNvPr>
          <p:cNvSpPr txBox="1"/>
          <p:nvPr/>
        </p:nvSpPr>
        <p:spPr>
          <a:xfrm>
            <a:off x="3167463" y="7737353"/>
            <a:ext cx="6269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Load cell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DED3EB74-8A8C-4E09-BF0F-F47D30357543}"/>
              </a:ext>
            </a:extLst>
          </p:cNvPr>
          <p:cNvSpPr txBox="1"/>
          <p:nvPr/>
        </p:nvSpPr>
        <p:spPr>
          <a:xfrm>
            <a:off x="8008089" y="5718119"/>
            <a:ext cx="6269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Load cell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7D332422-A132-4EB3-B38E-883DA9972AD7}"/>
              </a:ext>
            </a:extLst>
          </p:cNvPr>
          <p:cNvSpPr txBox="1"/>
          <p:nvPr/>
        </p:nvSpPr>
        <p:spPr>
          <a:xfrm>
            <a:off x="7990071" y="7737353"/>
            <a:ext cx="6269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Load cell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C7B79070-AD4F-4A0B-8CA3-A499D6407353}"/>
              </a:ext>
            </a:extLst>
          </p:cNvPr>
          <p:cNvSpPr txBox="1"/>
          <p:nvPr/>
        </p:nvSpPr>
        <p:spPr>
          <a:xfrm>
            <a:off x="4579786" y="710067"/>
            <a:ext cx="14675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Arduino Mega 2560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C935D560-DEA5-4049-BA07-103F1F8D6842}"/>
              </a:ext>
            </a:extLst>
          </p:cNvPr>
          <p:cNvSpPr txBox="1"/>
          <p:nvPr/>
        </p:nvSpPr>
        <p:spPr>
          <a:xfrm>
            <a:off x="1215630" y="40348"/>
            <a:ext cx="14675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Battery Box AA x8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68BAC158-0787-465B-A7E3-7C0A848F82CB}"/>
              </a:ext>
            </a:extLst>
          </p:cNvPr>
          <p:cNvSpPr txBox="1"/>
          <p:nvPr/>
        </p:nvSpPr>
        <p:spPr>
          <a:xfrm>
            <a:off x="1283075" y="2459406"/>
            <a:ext cx="14675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Battery Box AA x8</a:t>
            </a:r>
          </a:p>
        </p:txBody>
      </p:sp>
      <p:sp>
        <p:nvSpPr>
          <p:cNvPr id="1138" name="TextBox 1137">
            <a:extLst>
              <a:ext uri="{FF2B5EF4-FFF2-40B4-BE49-F238E27FC236}">
                <a16:creationId xmlns:a16="http://schemas.microsoft.com/office/drawing/2014/main" id="{580FF3DE-0DCD-45B5-B9E0-4C85F3AAF171}"/>
              </a:ext>
            </a:extLst>
          </p:cNvPr>
          <p:cNvSpPr txBox="1"/>
          <p:nvPr/>
        </p:nvSpPr>
        <p:spPr>
          <a:xfrm>
            <a:off x="2998723" y="44613"/>
            <a:ext cx="657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VCC (+12V)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D9915DC5-1308-404D-8408-9D3624F97DA8}"/>
              </a:ext>
            </a:extLst>
          </p:cNvPr>
          <p:cNvSpPr txBox="1"/>
          <p:nvPr/>
        </p:nvSpPr>
        <p:spPr>
          <a:xfrm>
            <a:off x="2990781" y="285971"/>
            <a:ext cx="5169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GND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1D1C758B-9EF1-4E94-A2B7-964776CAD75A}"/>
              </a:ext>
            </a:extLst>
          </p:cNvPr>
          <p:cNvSpPr txBox="1"/>
          <p:nvPr/>
        </p:nvSpPr>
        <p:spPr>
          <a:xfrm>
            <a:off x="2967215" y="1467108"/>
            <a:ext cx="443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GND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5FAA29B0-18F6-4C15-BD85-5FE04BB665D4}"/>
              </a:ext>
            </a:extLst>
          </p:cNvPr>
          <p:cNvSpPr txBox="1"/>
          <p:nvPr/>
        </p:nvSpPr>
        <p:spPr>
          <a:xfrm>
            <a:off x="4084553" y="3932164"/>
            <a:ext cx="443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GND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5661A713-7209-4657-AA33-839DE74A39A4}"/>
              </a:ext>
            </a:extLst>
          </p:cNvPr>
          <p:cNvSpPr txBox="1"/>
          <p:nvPr/>
        </p:nvSpPr>
        <p:spPr>
          <a:xfrm>
            <a:off x="7983802" y="3925787"/>
            <a:ext cx="443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GND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0D446142-6591-456F-96F5-8585669F2DC4}"/>
              </a:ext>
            </a:extLst>
          </p:cNvPr>
          <p:cNvSpPr txBox="1"/>
          <p:nvPr/>
        </p:nvSpPr>
        <p:spPr>
          <a:xfrm>
            <a:off x="4079334" y="5944493"/>
            <a:ext cx="443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GND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57EAD93A-4587-405A-9CF1-D5E2D0481912}"/>
              </a:ext>
            </a:extLst>
          </p:cNvPr>
          <p:cNvSpPr txBox="1"/>
          <p:nvPr/>
        </p:nvSpPr>
        <p:spPr>
          <a:xfrm>
            <a:off x="4075081" y="7950157"/>
            <a:ext cx="443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GND</a:t>
            </a: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98F0A3F9-C7A6-4D94-A6FB-08E31ADC48E7}"/>
              </a:ext>
            </a:extLst>
          </p:cNvPr>
          <p:cNvSpPr txBox="1"/>
          <p:nvPr/>
        </p:nvSpPr>
        <p:spPr>
          <a:xfrm>
            <a:off x="8005167" y="5944493"/>
            <a:ext cx="443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GND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DF9C1558-C915-4F9B-B50F-DE96D2EEC472}"/>
              </a:ext>
            </a:extLst>
          </p:cNvPr>
          <p:cNvSpPr txBox="1"/>
          <p:nvPr/>
        </p:nvSpPr>
        <p:spPr>
          <a:xfrm>
            <a:off x="7997098" y="7950157"/>
            <a:ext cx="443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GND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BF4EF683-505B-49E8-8BB6-350BAB6CEA2D}"/>
              </a:ext>
            </a:extLst>
          </p:cNvPr>
          <p:cNvSpPr txBox="1"/>
          <p:nvPr/>
        </p:nvSpPr>
        <p:spPr>
          <a:xfrm>
            <a:off x="2998663" y="1213988"/>
            <a:ext cx="6574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VCC (+12V)</a:t>
            </a: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420513E0-C769-448E-9A3F-831F7C3F7A15}"/>
              </a:ext>
            </a:extLst>
          </p:cNvPr>
          <p:cNvSpPr txBox="1"/>
          <p:nvPr/>
        </p:nvSpPr>
        <p:spPr>
          <a:xfrm>
            <a:off x="4317040" y="3740404"/>
            <a:ext cx="443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VCC</a:t>
            </a: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1034785F-7EE3-4523-96F3-708414A734F7}"/>
              </a:ext>
            </a:extLst>
          </p:cNvPr>
          <p:cNvSpPr txBox="1"/>
          <p:nvPr/>
        </p:nvSpPr>
        <p:spPr>
          <a:xfrm>
            <a:off x="4318719" y="5771931"/>
            <a:ext cx="443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VCC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B6A12092-CC12-43BA-95E5-318A32254C8C}"/>
              </a:ext>
            </a:extLst>
          </p:cNvPr>
          <p:cNvSpPr txBox="1"/>
          <p:nvPr/>
        </p:nvSpPr>
        <p:spPr>
          <a:xfrm>
            <a:off x="7786184" y="3728627"/>
            <a:ext cx="443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VCC</a:t>
            </a: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542B37F1-DC1B-459F-A9D9-B442B7C44048}"/>
              </a:ext>
            </a:extLst>
          </p:cNvPr>
          <p:cNvSpPr txBox="1"/>
          <p:nvPr/>
        </p:nvSpPr>
        <p:spPr>
          <a:xfrm>
            <a:off x="4312344" y="7759842"/>
            <a:ext cx="443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VCC</a:t>
            </a: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2027FD72-7299-4BB0-96C8-9F8F99107A48}"/>
              </a:ext>
            </a:extLst>
          </p:cNvPr>
          <p:cNvSpPr txBox="1"/>
          <p:nvPr/>
        </p:nvSpPr>
        <p:spPr>
          <a:xfrm>
            <a:off x="7773174" y="5752410"/>
            <a:ext cx="443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VCC</a:t>
            </a: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2BC79730-8BCE-4DFB-8EFF-8F465E0440B3}"/>
              </a:ext>
            </a:extLst>
          </p:cNvPr>
          <p:cNvSpPr txBox="1"/>
          <p:nvPr/>
        </p:nvSpPr>
        <p:spPr>
          <a:xfrm>
            <a:off x="7786184" y="7778383"/>
            <a:ext cx="443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VCC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DCECEA44-8819-41E1-8F93-9BE89210DCFB}"/>
              </a:ext>
            </a:extLst>
          </p:cNvPr>
          <p:cNvSpPr txBox="1"/>
          <p:nvPr/>
        </p:nvSpPr>
        <p:spPr>
          <a:xfrm>
            <a:off x="4110162" y="4029217"/>
            <a:ext cx="443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</a:rPr>
              <a:t>SCK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71095E80-0E16-47C6-85F3-B4AC0D0B9C06}"/>
              </a:ext>
            </a:extLst>
          </p:cNvPr>
          <p:cNvSpPr txBox="1"/>
          <p:nvPr/>
        </p:nvSpPr>
        <p:spPr>
          <a:xfrm>
            <a:off x="4351397" y="4180742"/>
            <a:ext cx="443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70C0"/>
                </a:solidFill>
              </a:rPr>
              <a:t>DT</a:t>
            </a: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1BC50FC9-77ED-4215-8B9A-C05961CBB0BC}"/>
              </a:ext>
            </a:extLst>
          </p:cNvPr>
          <p:cNvSpPr txBox="1"/>
          <p:nvPr/>
        </p:nvSpPr>
        <p:spPr>
          <a:xfrm>
            <a:off x="4103682" y="6055948"/>
            <a:ext cx="443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</a:rPr>
              <a:t>SCK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6EDBF785-9FD1-4C70-9C10-3FFD05220FE0}"/>
              </a:ext>
            </a:extLst>
          </p:cNvPr>
          <p:cNvSpPr txBox="1"/>
          <p:nvPr/>
        </p:nvSpPr>
        <p:spPr>
          <a:xfrm>
            <a:off x="4344917" y="6207473"/>
            <a:ext cx="443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70C0"/>
                </a:solidFill>
              </a:rPr>
              <a:t>DT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DB033DEE-5771-4067-BB56-F4DB7079F061}"/>
              </a:ext>
            </a:extLst>
          </p:cNvPr>
          <p:cNvSpPr txBox="1"/>
          <p:nvPr/>
        </p:nvSpPr>
        <p:spPr>
          <a:xfrm>
            <a:off x="4110162" y="8052986"/>
            <a:ext cx="443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</a:rPr>
              <a:t>SCK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6879C1BD-C312-48F5-8D04-2B138644A2C3}"/>
              </a:ext>
            </a:extLst>
          </p:cNvPr>
          <p:cNvSpPr txBox="1"/>
          <p:nvPr/>
        </p:nvSpPr>
        <p:spPr>
          <a:xfrm>
            <a:off x="4351397" y="8204511"/>
            <a:ext cx="443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70C0"/>
                </a:solidFill>
              </a:rPr>
              <a:t>DT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EF6EEF42-A143-4ADC-A7B8-122F0E84D33A}"/>
              </a:ext>
            </a:extLst>
          </p:cNvPr>
          <p:cNvSpPr txBox="1"/>
          <p:nvPr/>
        </p:nvSpPr>
        <p:spPr>
          <a:xfrm>
            <a:off x="7989252" y="4015942"/>
            <a:ext cx="443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</a:rPr>
              <a:t>SCK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9A19E9FF-3EC4-49D0-9E6C-AB0478552A86}"/>
              </a:ext>
            </a:extLst>
          </p:cNvPr>
          <p:cNvSpPr txBox="1"/>
          <p:nvPr/>
        </p:nvSpPr>
        <p:spPr>
          <a:xfrm>
            <a:off x="7793320" y="4185868"/>
            <a:ext cx="443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70C0"/>
                </a:solidFill>
              </a:rPr>
              <a:t>DT</a:t>
            </a: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FB0CCF61-E43C-4293-B44D-A3411A2F654E}"/>
              </a:ext>
            </a:extLst>
          </p:cNvPr>
          <p:cNvSpPr txBox="1"/>
          <p:nvPr/>
        </p:nvSpPr>
        <p:spPr>
          <a:xfrm>
            <a:off x="8007643" y="6034577"/>
            <a:ext cx="443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</a:rPr>
              <a:t>SCK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39CB20EF-575A-41DE-96BE-E699B252C21A}"/>
              </a:ext>
            </a:extLst>
          </p:cNvPr>
          <p:cNvSpPr txBox="1"/>
          <p:nvPr/>
        </p:nvSpPr>
        <p:spPr>
          <a:xfrm>
            <a:off x="7811711" y="6204503"/>
            <a:ext cx="443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70C0"/>
                </a:solidFill>
              </a:rPr>
              <a:t>DT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7140AFE7-A22D-4F0B-A7CF-F1932964099C}"/>
              </a:ext>
            </a:extLst>
          </p:cNvPr>
          <p:cNvSpPr txBox="1"/>
          <p:nvPr/>
        </p:nvSpPr>
        <p:spPr>
          <a:xfrm>
            <a:off x="8007643" y="8054576"/>
            <a:ext cx="443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</a:rPr>
              <a:t>SCK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79B16BFC-C7F0-4634-9BA5-2DEB963573E4}"/>
              </a:ext>
            </a:extLst>
          </p:cNvPr>
          <p:cNvSpPr txBox="1"/>
          <p:nvPr/>
        </p:nvSpPr>
        <p:spPr>
          <a:xfrm>
            <a:off x="7811711" y="8224502"/>
            <a:ext cx="443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70C0"/>
                </a:solidFill>
              </a:rPr>
              <a:t>DT</a:t>
            </a:r>
          </a:p>
        </p:txBody>
      </p:sp>
    </p:spTree>
    <p:extLst>
      <p:ext uri="{BB962C8B-B14F-4D97-AF65-F5344CB8AC3E}">
        <p14:creationId xmlns:p14="http://schemas.microsoft.com/office/powerpoint/2010/main" val="1210398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</TotalTime>
  <Words>191</Words>
  <Application>Microsoft Office PowerPoint</Application>
  <PresentationFormat>A3 Paper (297x420 mm)</PresentationFormat>
  <Paragraphs>113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Wiroon Somphaothong</dc:creator>
  <cp:lastModifiedBy>Wiroon Somphaothong</cp:lastModifiedBy>
  <cp:revision>4</cp:revision>
  <dcterms:created xsi:type="dcterms:W3CDTF">2023-07-11T12:56:18Z</dcterms:created>
  <dcterms:modified xsi:type="dcterms:W3CDTF">2023-07-11T15:08:03Z</dcterms:modified>
</cp:coreProperties>
</file>