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0622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61244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91866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22488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53110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83732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14354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44976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3144" y="-180"/>
      </p:cViewPr>
      <p:guideLst>
        <p:guide orient="horz" pos="576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568114"/>
            <a:ext cx="155448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1036320"/>
            <a:ext cx="128016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" y="73238"/>
            <a:ext cx="411480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" y="73238"/>
            <a:ext cx="1203960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" y="1175173"/>
            <a:ext cx="1554480" cy="363220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" y="775124"/>
            <a:ext cx="1554480" cy="400050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06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61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918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2248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5311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8373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1435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4497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" y="426721"/>
            <a:ext cx="807720" cy="120692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" y="426721"/>
            <a:ext cx="807720" cy="120692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09365"/>
            <a:ext cx="808037" cy="17060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" y="579968"/>
            <a:ext cx="808037" cy="1053677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" y="409365"/>
            <a:ext cx="808355" cy="17060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" y="579968"/>
            <a:ext cx="808355" cy="1053677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2813"/>
            <a:ext cx="601663" cy="30988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" y="72814"/>
            <a:ext cx="1022350" cy="156083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" y="382694"/>
            <a:ext cx="601663" cy="1250950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" y="1280160"/>
            <a:ext cx="1097280" cy="15113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" y="163407"/>
            <a:ext cx="1097280" cy="1097280"/>
          </a:xfrm>
        </p:spPr>
        <p:txBody>
          <a:bodyPr/>
          <a:lstStyle>
            <a:lvl1pPr marL="0" indent="0">
              <a:buNone/>
              <a:defRPr sz="900"/>
            </a:lvl1pPr>
            <a:lvl2pPr marL="130622" indent="0">
              <a:buNone/>
              <a:defRPr sz="800"/>
            </a:lvl2pPr>
            <a:lvl3pPr marL="261244" indent="0">
              <a:buNone/>
              <a:defRPr sz="700"/>
            </a:lvl3pPr>
            <a:lvl4pPr marL="391866" indent="0">
              <a:buNone/>
              <a:defRPr sz="600"/>
            </a:lvl4pPr>
            <a:lvl5pPr marL="522488" indent="0">
              <a:buNone/>
              <a:defRPr sz="600"/>
            </a:lvl5pPr>
            <a:lvl6pPr marL="653110" indent="0">
              <a:buNone/>
              <a:defRPr sz="600"/>
            </a:lvl6pPr>
            <a:lvl7pPr marL="783732" indent="0">
              <a:buNone/>
              <a:defRPr sz="600"/>
            </a:lvl7pPr>
            <a:lvl8pPr marL="914354" indent="0">
              <a:buNone/>
              <a:defRPr sz="600"/>
            </a:lvl8pPr>
            <a:lvl9pPr marL="1044976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" y="1431290"/>
            <a:ext cx="1097280" cy="214630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" y="73237"/>
            <a:ext cx="1645920" cy="304800"/>
          </a:xfrm>
          <a:prstGeom prst="rect">
            <a:avLst/>
          </a:prstGeom>
        </p:spPr>
        <p:txBody>
          <a:bodyPr vert="horz" lIns="26124" tIns="13062" rIns="26124" bIns="13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26721"/>
            <a:ext cx="1645920" cy="1206923"/>
          </a:xfrm>
          <a:prstGeom prst="rect">
            <a:avLst/>
          </a:prstGeom>
        </p:spPr>
        <p:txBody>
          <a:bodyPr vert="horz" lIns="26124" tIns="13062" rIns="26124" bIns="13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1695028"/>
            <a:ext cx="426720" cy="9736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" y="1695028"/>
            <a:ext cx="579120" cy="9736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" y="1695028"/>
            <a:ext cx="426720" cy="9736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67" indent="-97967" algn="l" defTabSz="261244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1" indent="-81639" algn="l" defTabSz="261244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55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77" indent="-65311" algn="l" defTabSz="261244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7799" indent="-65311" algn="l" defTabSz="261244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21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43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65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287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2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4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66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2488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10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32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54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976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83343"/>
            <a:ext cx="1714500" cy="1619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14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2</cp:revision>
  <dcterms:created xsi:type="dcterms:W3CDTF">2006-08-16T00:00:00Z</dcterms:created>
  <dcterms:modified xsi:type="dcterms:W3CDTF">2014-04-09T15:00:46Z</dcterms:modified>
</cp:coreProperties>
</file>