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12" y="-42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EB7D-087B-4F95-B6DA-F5149C15D2D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24F1-7EA4-4642-A66E-A8C4417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ropbox\Screenshot_2014-04-09-10-21-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2" y="110067"/>
            <a:ext cx="2981325" cy="5300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" y="407456"/>
            <a:ext cx="5015316" cy="4705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47337" y="372821"/>
            <a:ext cx="5086663" cy="4307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81200" y="4495800"/>
            <a:ext cx="3200400" cy="61700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8800" y="4571999"/>
            <a:ext cx="2819400" cy="4572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7346" y="1717961"/>
            <a:ext cx="3281453" cy="2819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6802146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8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Dropbox\Screenshot_2014-04-09-10-21-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2"/>
            <a:ext cx="3680818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3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Custom</PresentationFormat>
  <Paragraphs>0</Paragraphs>
  <Slides>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6</cp:revision>
  <dcterms:created xsi:type="dcterms:W3CDTF">2014-04-09T14:12:56Z</dcterms:created>
  <dcterms:modified xsi:type="dcterms:W3CDTF">2014-04-09T14:27:52Z</dcterms:modified>
</cp:coreProperties>
</file>