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45720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690" y="-102"/>
      </p:cViewPr>
      <p:guideLst>
        <p:guide orient="horz" pos="1440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420283"/>
            <a:ext cx="699516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590800"/>
            <a:ext cx="576072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83092"/>
            <a:ext cx="185166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83092"/>
            <a:ext cx="541782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2937933"/>
            <a:ext cx="6995160" cy="90805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1937809"/>
            <a:ext cx="6995160" cy="100012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066801"/>
            <a:ext cx="3634740" cy="301730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066801"/>
            <a:ext cx="3634740" cy="301730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023409"/>
            <a:ext cx="3636169" cy="42650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1" y="1449917"/>
            <a:ext cx="3636169" cy="26341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2" y="1023409"/>
            <a:ext cx="3637598" cy="426508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2" y="1449917"/>
            <a:ext cx="3637598" cy="26341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182033"/>
            <a:ext cx="2707481" cy="77470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82034"/>
            <a:ext cx="4600575" cy="390207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956734"/>
            <a:ext cx="2707481" cy="3127375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200401"/>
            <a:ext cx="4937760" cy="37782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08517"/>
            <a:ext cx="4937760" cy="274320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578226"/>
            <a:ext cx="4937760" cy="536575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83092"/>
            <a:ext cx="7406640" cy="7620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66801"/>
            <a:ext cx="7406640" cy="3017308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237567"/>
            <a:ext cx="1920240" cy="243417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237567"/>
            <a:ext cx="2606040" cy="243417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237567"/>
            <a:ext cx="1920240" cy="243417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5662723" y="65961"/>
            <a:ext cx="2475357" cy="615553"/>
          </a:xfrm>
          <a:prstGeom prst="rect">
            <a:avLst/>
          </a:prstGeom>
          <a:solidFill>
            <a:srgbClr val="FFFFFF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PT Sans"/>
              </a:rPr>
              <a:t>Identity Provider</a:t>
            </a:r>
          </a:p>
          <a:p>
            <a:pPr algn="ctr"/>
            <a:r>
              <a:rPr lang="en-US" sz="2000" dirty="0" smtClean="0">
                <a:latin typeface="+mj-lt"/>
                <a:cs typeface="PT Sans"/>
              </a:rPr>
              <a:t>(e.g., Facebook)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947" y="48763"/>
            <a:ext cx="2130711" cy="615553"/>
          </a:xfrm>
          <a:prstGeom prst="rect">
            <a:avLst/>
          </a:prstGeom>
          <a:solidFill>
            <a:srgbClr val="FFFFFF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PT Sans"/>
              </a:rPr>
              <a:t>Integrator</a:t>
            </a:r>
          </a:p>
          <a:p>
            <a:pPr algn="ctr"/>
            <a:r>
              <a:rPr lang="en-US" sz="2000" dirty="0" smtClean="0">
                <a:latin typeface="+mj-lt"/>
                <a:cs typeface="PT Sans"/>
              </a:rPr>
              <a:t>(e.g., </a:t>
            </a:r>
            <a:r>
              <a:rPr lang="en-US" sz="2000" dirty="0" err="1" smtClean="0">
                <a:latin typeface="+mj-lt"/>
                <a:cs typeface="PT Sans"/>
              </a:rPr>
              <a:t>espn.com</a:t>
            </a:r>
            <a:r>
              <a:rPr lang="en-US" sz="2000" dirty="0" smtClean="0">
                <a:latin typeface="+mj-lt"/>
                <a:cs typeface="PT Sans"/>
              </a:rPr>
              <a:t>)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244775" y="1265729"/>
            <a:ext cx="2716693" cy="307777"/>
            <a:chOff x="1830452" y="2740966"/>
            <a:chExt cx="2716693" cy="307777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830452" y="2817911"/>
              <a:ext cx="2716693" cy="1538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610894" y="2740966"/>
              <a:ext cx="1052019" cy="30777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lIns="91440" tIns="0" bIns="0" rtlCol="0">
              <a:spAutoFit/>
            </a:bodyPr>
            <a:lstStyle/>
            <a:p>
              <a:r>
                <a:rPr lang="en-US" sz="2000" dirty="0" smtClean="0">
                  <a:latin typeface="+mj-lt"/>
                  <a:cs typeface="PT Sans"/>
                </a:rPr>
                <a:t>Redirect</a:t>
              </a:r>
              <a:endParaRPr lang="en-US" sz="2000" dirty="0">
                <a:latin typeface="+mj-lt"/>
                <a:cs typeface="PT Sans"/>
              </a:endParaRPr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1121886" y="734563"/>
            <a:ext cx="0" cy="37842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69469" y="664316"/>
            <a:ext cx="20897" cy="3854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900402" y="848219"/>
            <a:ext cx="0" cy="363444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44775" y="887707"/>
            <a:ext cx="2684658" cy="307777"/>
            <a:chOff x="1830452" y="2362944"/>
            <a:chExt cx="2684658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1830452" y="2439889"/>
              <a:ext cx="2684658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769910" y="2362944"/>
              <a:ext cx="8751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0" bIns="0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  <a:cs typeface="PT Sans"/>
                </a:rPr>
                <a:t>Visit</a:t>
              </a:r>
              <a:endParaRPr lang="en-US" sz="2000" dirty="0">
                <a:latin typeface="+mj-lt"/>
                <a:cs typeface="PT San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95404" y="2416113"/>
            <a:ext cx="2535218" cy="615553"/>
            <a:chOff x="1881081" y="3891350"/>
            <a:chExt cx="2535218" cy="61555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1881081" y="4140680"/>
              <a:ext cx="2535218" cy="116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363074" y="3891350"/>
              <a:ext cx="1619413" cy="61555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91440" tIns="0" bIns="0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+mj-lt"/>
                  <a:cs typeface="PT Sans"/>
                </a:rPr>
                <a:t>OAuth</a:t>
              </a:r>
              <a:r>
                <a:rPr lang="en-US" sz="2000" dirty="0" smtClean="0">
                  <a:latin typeface="+mj-lt"/>
                  <a:cs typeface="PT Sans"/>
                </a:rPr>
                <a:t> Credentials</a:t>
              </a:r>
              <a:endParaRPr lang="en-US" sz="2000" dirty="0">
                <a:latin typeface="+mj-lt"/>
                <a:cs typeface="PT Sans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25897" y="3172963"/>
            <a:ext cx="1707703" cy="61555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lIns="91440" tIns="0" bIns="0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PT Sans"/>
              </a:rPr>
              <a:t>Confirm Credentials</a:t>
            </a:r>
            <a:endParaRPr lang="en-US" sz="2000" dirty="0">
              <a:latin typeface="+mj-lt"/>
              <a:cs typeface="PT Sans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295404" y="4008186"/>
            <a:ext cx="2634029" cy="307777"/>
            <a:chOff x="1881081" y="5328838"/>
            <a:chExt cx="2634029" cy="307777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881081" y="5469744"/>
              <a:ext cx="2634029" cy="928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62769" y="5328838"/>
              <a:ext cx="1670650" cy="30777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lIns="91440" tIns="0" bIns="0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  <a:cs typeface="PT Sans"/>
                </a:rPr>
                <a:t>Authenticated</a:t>
              </a:r>
              <a:endParaRPr lang="en-US" sz="2000" dirty="0">
                <a:latin typeface="+mj-lt"/>
                <a:cs typeface="PT Sans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01795" y="1650451"/>
            <a:ext cx="2603928" cy="307777"/>
            <a:chOff x="4787472" y="3125688"/>
            <a:chExt cx="2603928" cy="307777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4787472" y="3203461"/>
              <a:ext cx="2603928" cy="149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655662" y="3125688"/>
              <a:ext cx="740908" cy="30777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lIns="91440" tIns="0" bIns="0" rtlCol="0">
              <a:spAutoFit/>
            </a:bodyPr>
            <a:lstStyle/>
            <a:p>
              <a:r>
                <a:rPr lang="en-US" sz="2000" dirty="0" smtClean="0">
                  <a:latin typeface="+mj-lt"/>
                  <a:cs typeface="PT Sans"/>
                </a:rPr>
                <a:t>Login</a:t>
              </a:r>
              <a:endParaRPr lang="en-US" sz="2000" dirty="0">
                <a:latin typeface="+mj-lt"/>
                <a:cs typeface="PT Sans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201795" y="2104445"/>
            <a:ext cx="2603928" cy="492443"/>
            <a:chOff x="4787472" y="3579682"/>
            <a:chExt cx="2603928" cy="492443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4787472" y="3702793"/>
              <a:ext cx="2603928" cy="1846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328520" y="3579682"/>
              <a:ext cx="1661728" cy="492443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91440" tIns="0" bIns="0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  <a:cs typeface="PT Sans"/>
                </a:rPr>
                <a:t>Verify login and issue credentials</a:t>
              </a:r>
              <a:endParaRPr lang="en-US" sz="1600" dirty="0">
                <a:latin typeface="+mj-lt"/>
                <a:cs typeface="PT Sans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239011" y="48763"/>
            <a:ext cx="1702710" cy="615553"/>
          </a:xfrm>
          <a:prstGeom prst="rect">
            <a:avLst/>
          </a:prstGeom>
          <a:solidFill>
            <a:srgbClr val="FFFFFF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cs typeface="PT Sans"/>
              </a:rPr>
              <a:t>User</a:t>
            </a:r>
            <a:r>
              <a:rPr lang="en-US" sz="2000" dirty="0" smtClean="0">
                <a:latin typeface="+mj-lt"/>
                <a:cs typeface="PT Sans"/>
              </a:rPr>
              <a:t> </a:t>
            </a:r>
          </a:p>
          <a:p>
            <a:pPr algn="ctr"/>
            <a:r>
              <a:rPr lang="en-US" sz="2000" dirty="0" smtClean="0">
                <a:latin typeface="+mj-lt"/>
                <a:cs typeface="PT Sans"/>
              </a:rPr>
              <a:t>(Web Client)</a:t>
            </a:r>
          </a:p>
        </p:txBody>
      </p:sp>
      <p:sp>
        <p:nvSpPr>
          <p:cNvPr id="2" name="Oval 1"/>
          <p:cNvSpPr/>
          <p:nvPr/>
        </p:nvSpPr>
        <p:spPr>
          <a:xfrm>
            <a:off x="2031833" y="885735"/>
            <a:ext cx="304800" cy="3010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8" name="Oval 27"/>
          <p:cNvSpPr/>
          <p:nvPr/>
        </p:nvSpPr>
        <p:spPr>
          <a:xfrm>
            <a:off x="1777397" y="1265729"/>
            <a:ext cx="304800" cy="3010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9" name="Oval 28"/>
          <p:cNvSpPr/>
          <p:nvPr/>
        </p:nvSpPr>
        <p:spPr>
          <a:xfrm>
            <a:off x="4789321" y="1657151"/>
            <a:ext cx="304800" cy="3010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30" name="Oval 29"/>
          <p:cNvSpPr/>
          <p:nvPr/>
        </p:nvSpPr>
        <p:spPr>
          <a:xfrm>
            <a:off x="4523652" y="2200127"/>
            <a:ext cx="304800" cy="3010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1" name="Oval 30"/>
          <p:cNvSpPr/>
          <p:nvPr/>
        </p:nvSpPr>
        <p:spPr>
          <a:xfrm>
            <a:off x="1669812" y="2584944"/>
            <a:ext cx="304800" cy="3010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32" name="Oval 31"/>
          <p:cNvSpPr/>
          <p:nvPr/>
        </p:nvSpPr>
        <p:spPr>
          <a:xfrm>
            <a:off x="304800" y="3330200"/>
            <a:ext cx="304800" cy="3010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33" name="Oval 32"/>
          <p:cNvSpPr/>
          <p:nvPr/>
        </p:nvSpPr>
        <p:spPr>
          <a:xfrm>
            <a:off x="1465090" y="4016421"/>
            <a:ext cx="304800" cy="3010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6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4</cp:revision>
  <dcterms:created xsi:type="dcterms:W3CDTF">2006-08-16T00:00:00Z</dcterms:created>
  <dcterms:modified xsi:type="dcterms:W3CDTF">2014-04-09T21:21:57Z</dcterms:modified>
</cp:coreProperties>
</file>