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868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5" d="100"/>
          <a:sy n="175" d="100"/>
        </p:scale>
        <p:origin x="-42" y="-168"/>
      </p:cViewPr>
      <p:guideLst>
        <p:guide orient="horz" pos="1296"/>
        <p:guide pos="2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278257"/>
            <a:ext cx="7383780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0" y="2331720"/>
            <a:ext cx="608076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930" y="164785"/>
            <a:ext cx="195453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40" y="164785"/>
            <a:ext cx="571881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8" y="2644141"/>
            <a:ext cx="7383780" cy="8172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8" y="1744029"/>
            <a:ext cx="7383780" cy="9001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40" y="960121"/>
            <a:ext cx="3836670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5790" y="960121"/>
            <a:ext cx="3836670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1" y="921069"/>
            <a:ext cx="3838178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1" y="1304926"/>
            <a:ext cx="3838178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75" y="921069"/>
            <a:ext cx="3839687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75" y="1304926"/>
            <a:ext cx="3839687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1" y="163830"/>
            <a:ext cx="2857898" cy="697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298" y="163830"/>
            <a:ext cx="4856163" cy="3511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1" y="861060"/>
            <a:ext cx="2857898" cy="2814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3" y="2880361"/>
            <a:ext cx="5212080" cy="34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3" y="367665"/>
            <a:ext cx="5212080" cy="246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3" y="3220402"/>
            <a:ext cx="5212080" cy="4829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" y="164783"/>
            <a:ext cx="78181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960121"/>
            <a:ext cx="7818120" cy="271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3813812"/>
            <a:ext cx="2026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0" y="3813812"/>
            <a:ext cx="27508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3813812"/>
            <a:ext cx="2026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196128" cy="3696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71500"/>
            <a:ext cx="4927278" cy="285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39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2</cp:revision>
  <dcterms:created xsi:type="dcterms:W3CDTF">2006-08-16T00:00:00Z</dcterms:created>
  <dcterms:modified xsi:type="dcterms:W3CDTF">2014-04-10T04:42:28Z</dcterms:modified>
</cp:coreProperties>
</file>