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676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25763" cy="1371600"/>
  <p:notesSz cx="6858000" cy="9144000"/>
  <p:defaultTextStyle>
    <a:defPPr>
      <a:defRPr lang="en-US"/>
    </a:defPPr>
    <a:lvl1pPr marL="0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1" d="100"/>
          <a:sy n="181" d="100"/>
        </p:scale>
        <p:origin x="-6" y="-714"/>
      </p:cViewPr>
      <p:guideLst>
        <p:guide orient="horz" pos="432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E932-C94E-4A81-ACCA-CEA54CF49420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013" y="685800"/>
            <a:ext cx="7312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DDE8E-C43A-4D14-A121-FEA2F1528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DDE8E-C43A-4D14-A121-FEA2F1528D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426085"/>
            <a:ext cx="2486899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777240"/>
            <a:ext cx="2048034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1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23" y="11113"/>
            <a:ext cx="210289" cy="233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31" y="11113"/>
            <a:ext cx="583629" cy="233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881380"/>
            <a:ext cx="2486899" cy="272415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581343"/>
            <a:ext cx="2486899" cy="300037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27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551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8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9103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1379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654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93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820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1" y="64135"/>
            <a:ext cx="396705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99" y="64135"/>
            <a:ext cx="397213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07023"/>
            <a:ext cx="1292720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434975"/>
            <a:ext cx="1292720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307023"/>
            <a:ext cx="1293228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434975"/>
            <a:ext cx="1293228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610"/>
            <a:ext cx="962556" cy="23241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54610"/>
            <a:ext cx="1635583" cy="117062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287020"/>
            <a:ext cx="962556" cy="938213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960120"/>
            <a:ext cx="1755458" cy="11334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122555"/>
            <a:ext cx="1755458" cy="822960"/>
          </a:xfrm>
        </p:spPr>
        <p:txBody>
          <a:bodyPr/>
          <a:lstStyle>
            <a:lvl1pPr marL="0" indent="0">
              <a:buNone/>
              <a:defRPr sz="900"/>
            </a:lvl1pPr>
            <a:lvl2pPr marL="122758" indent="0">
              <a:buNone/>
              <a:defRPr sz="800"/>
            </a:lvl2pPr>
            <a:lvl3pPr marL="245516" indent="0">
              <a:buNone/>
              <a:defRPr sz="600"/>
            </a:lvl3pPr>
            <a:lvl4pPr marL="368275" indent="0">
              <a:buNone/>
              <a:defRPr sz="500"/>
            </a:lvl4pPr>
            <a:lvl5pPr marL="491033" indent="0">
              <a:buNone/>
              <a:defRPr sz="500"/>
            </a:lvl5pPr>
            <a:lvl6pPr marL="613791" indent="0">
              <a:buNone/>
              <a:defRPr sz="500"/>
            </a:lvl6pPr>
            <a:lvl7pPr marL="736549" indent="0">
              <a:buNone/>
              <a:defRPr sz="500"/>
            </a:lvl7pPr>
            <a:lvl8pPr marL="859307" indent="0">
              <a:buNone/>
              <a:defRPr sz="500"/>
            </a:lvl8pPr>
            <a:lvl9pPr marL="98206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1073468"/>
            <a:ext cx="1755458" cy="160972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  <a:prstGeom prst="rect">
            <a:avLst/>
          </a:prstGeom>
        </p:spPr>
        <p:txBody>
          <a:bodyPr vert="horz" lIns="24552" tIns="12276" rIns="24552" bIns="12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20040"/>
            <a:ext cx="2633187" cy="905193"/>
          </a:xfrm>
          <a:prstGeom prst="rect">
            <a:avLst/>
          </a:prstGeom>
        </p:spPr>
        <p:txBody>
          <a:bodyPr vert="horz" lIns="24552" tIns="12276" rIns="24552" bIns="12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1271270"/>
            <a:ext cx="926492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5516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69" indent="-92069" algn="l" defTabSz="24551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482" indent="-76724" algn="l" defTabSz="24551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06896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9654" indent="-61379" algn="l" defTabSz="245516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2412" indent="-61379" algn="l" defTabSz="245516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5170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7928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0687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3445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2758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551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275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91033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13791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6549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9307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8206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-84638"/>
            <a:ext cx="1847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481"/>
          <p:cNvSpPr>
            <a:spLocks noChangeArrowheads="1"/>
          </p:cNvSpPr>
          <p:nvPr/>
        </p:nvSpPr>
        <p:spPr bwMode="auto">
          <a:xfrm>
            <a:off x="1703387" y="23814"/>
            <a:ext cx="1211094" cy="1310883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470"/>
          <p:cNvSpPr>
            <a:spLocks noChangeArrowheads="1"/>
          </p:cNvSpPr>
          <p:nvPr/>
        </p:nvSpPr>
        <p:spPr bwMode="auto">
          <a:xfrm>
            <a:off x="5872" y="616751"/>
            <a:ext cx="499265" cy="653853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Facebook</a:t>
            </a:r>
            <a:endParaRPr kumimoji="0" lang="en-US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IdP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" name="Rectangle 471"/>
          <p:cNvSpPr>
            <a:spLocks noChangeArrowheads="1"/>
          </p:cNvSpPr>
          <p:nvPr/>
        </p:nvSpPr>
        <p:spPr bwMode="auto">
          <a:xfrm>
            <a:off x="1860734" y="757126"/>
            <a:ext cx="985065" cy="4198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authenticateAsync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" name="Rectangle 472"/>
          <p:cNvSpPr>
            <a:spLocks noChangeArrowheads="1"/>
          </p:cNvSpPr>
          <p:nvPr/>
        </p:nvSpPr>
        <p:spPr bwMode="auto">
          <a:xfrm>
            <a:off x="1869443" y="186534"/>
            <a:ext cx="967646" cy="201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Client app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4" name="Rectangle 475"/>
          <p:cNvSpPr>
            <a:spLocks noChangeArrowheads="1"/>
          </p:cNvSpPr>
          <p:nvPr/>
        </p:nvSpPr>
        <p:spPr bwMode="auto">
          <a:xfrm>
            <a:off x="1715049" y="424725"/>
            <a:ext cx="606656" cy="3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(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requestUri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callbackUri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5" name="Rectangle 476"/>
          <p:cNvSpPr>
            <a:spLocks noChangeArrowheads="1"/>
          </p:cNvSpPr>
          <p:nvPr/>
        </p:nvSpPr>
        <p:spPr bwMode="auto">
          <a:xfrm>
            <a:off x="2517768" y="409580"/>
            <a:ext cx="381412" cy="30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access</a:t>
            </a:r>
            <a:endParaRPr kumimoji="0" lang="en-US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token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6" name="Rectangle 479"/>
          <p:cNvSpPr>
            <a:spLocks noChangeArrowheads="1"/>
          </p:cNvSpPr>
          <p:nvPr/>
        </p:nvSpPr>
        <p:spPr bwMode="auto">
          <a:xfrm>
            <a:off x="513072" y="694113"/>
            <a:ext cx="1201977" cy="1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Visit </a:t>
            </a:r>
            <a:r>
              <a:rPr kumimoji="0" lang="en-US" altLang="zh-C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https://requestUri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27" name="Rectangle 480"/>
          <p:cNvSpPr>
            <a:spLocks noChangeArrowheads="1"/>
          </p:cNvSpPr>
          <p:nvPr/>
        </p:nvSpPr>
        <p:spPr bwMode="auto">
          <a:xfrm>
            <a:off x="513072" y="934441"/>
            <a:ext cx="1190315" cy="40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HTTP 302: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redir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 to</a:t>
            </a:r>
            <a:endParaRPr kumimoji="0" lang="en-US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https://callbackUri #access_token=xxx&amp;…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28" name="Rectangle 482"/>
          <p:cNvSpPr>
            <a:spLocks noChangeArrowheads="1"/>
          </p:cNvSpPr>
          <p:nvPr/>
        </p:nvSpPr>
        <p:spPr bwMode="auto">
          <a:xfrm>
            <a:off x="2038526" y="22545"/>
            <a:ext cx="629481" cy="1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Alice’s client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9" name="AutoShape 483"/>
          <p:cNvSpPr>
            <a:spLocks noChangeArrowheads="1"/>
          </p:cNvSpPr>
          <p:nvPr/>
        </p:nvSpPr>
        <p:spPr bwMode="auto">
          <a:xfrm>
            <a:off x="620963" y="35820"/>
            <a:ext cx="1039724" cy="220187"/>
          </a:xfrm>
          <a:prstGeom prst="wedgeRoundRectCallout">
            <a:avLst>
              <a:gd name="adj1" fmla="val 67267"/>
              <a:gd name="adj2" fmla="val 54432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ms-</a:t>
            </a:r>
            <a:r>
              <a:rPr kumimoji="0" lang="en-US" altLang="zh-CN" sz="9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appx</a:t>
            </a:r>
            <a:r>
              <a:rPr kumimoji="0" lang="en-US" altLang="zh-C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://</a:t>
            </a:r>
            <a:r>
              <a:rPr kumimoji="0" lang="en-US" altLang="zh-CN" sz="9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packageID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sp>
        <p:nvSpPr>
          <p:cNvPr id="30" name="AutoShape 484"/>
          <p:cNvSpPr>
            <a:spLocks noChangeArrowheads="1"/>
          </p:cNvSpPr>
          <p:nvPr/>
        </p:nvSpPr>
        <p:spPr bwMode="auto">
          <a:xfrm>
            <a:off x="81880" y="388151"/>
            <a:ext cx="1078166" cy="188001"/>
          </a:xfrm>
          <a:prstGeom prst="wedgeRoundRectCallout">
            <a:avLst>
              <a:gd name="adj1" fmla="val 44708"/>
              <a:gd name="adj2" fmla="val 11809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https://facebook.com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80458" y="388151"/>
            <a:ext cx="0" cy="3589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31837" y="388151"/>
            <a:ext cx="1" cy="3689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05137" y="847732"/>
            <a:ext cx="135559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3072" y="919178"/>
            <a:ext cx="13476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sm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evans</dc:creator>
  <cp:lastModifiedBy>Yuchen Zhou</cp:lastModifiedBy>
  <cp:revision>12</cp:revision>
  <dcterms:created xsi:type="dcterms:W3CDTF">2013-02-17T00:28:11Z</dcterms:created>
  <dcterms:modified xsi:type="dcterms:W3CDTF">2014-04-13T02:32:29Z</dcterms:modified>
</cp:coreProperties>
</file>