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2646" y="-78"/>
      </p:cViewPr>
      <p:guideLst>
        <p:guide orient="horz" pos="216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8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41"/>
            <a:ext cx="15430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41"/>
            <a:ext cx="4514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4" y="4406903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4" y="2906716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0"/>
            <a:ext cx="302895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0"/>
            <a:ext cx="302895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6"/>
            <a:ext cx="3030141" cy="3951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2174876"/>
            <a:ext cx="3031331" cy="3951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273050"/>
            <a:ext cx="225623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3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435100"/>
            <a:ext cx="2256234" cy="46910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9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0"/>
            <a:ext cx="61722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2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2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2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2" y="68368"/>
            <a:ext cx="6754738" cy="6746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98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Treeeater</dc:creator>
  <cp:lastModifiedBy>Yuchen Zhou</cp:lastModifiedBy>
  <cp:revision>2</cp:revision>
  <dcterms:created xsi:type="dcterms:W3CDTF">2006-08-16T00:00:00Z</dcterms:created>
  <dcterms:modified xsi:type="dcterms:W3CDTF">2014-04-12T22:04:22Z</dcterms:modified>
</cp:coreProperties>
</file>